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3" r:id="rId3"/>
    <p:sldId id="267" r:id="rId4"/>
    <p:sldId id="265" r:id="rId5"/>
    <p:sldId id="269" r:id="rId6"/>
    <p:sldId id="264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70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5" r:id="rId29"/>
    <p:sldId id="294" r:id="rId30"/>
    <p:sldId id="284" r:id="rId31"/>
    <p:sldId id="297" r:id="rId32"/>
    <p:sldId id="296" r:id="rId33"/>
    <p:sldId id="266" r:id="rId34"/>
  </p:sldIdLst>
  <p:sldSz cx="12192000" cy="6858000"/>
  <p:notesSz cx="6858000" cy="9144000"/>
  <p:embeddedFontLs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페이지" id="{C78A5944-EF7B-4D17-A81A-B41436F21C20}">
          <p14:sldIdLst>
            <p14:sldId id="256"/>
          </p14:sldIdLst>
        </p14:section>
        <p14:section name="목차" id="{6FDEDF27-F41B-42A7-8442-004F055F1A37}">
          <p14:sldIdLst>
            <p14:sldId id="263"/>
          </p14:sldIdLst>
        </p14:section>
        <p14:section name="본문 페이지" id="{C8818D14-07B3-4FE3-BB95-6D4A38926BDF}">
          <p14:sldIdLst>
            <p14:sldId id="267"/>
            <p14:sldId id="265"/>
            <p14:sldId id="269"/>
            <p14:sldId id="264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70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5"/>
            <p14:sldId id="294"/>
            <p14:sldId id="284"/>
            <p14:sldId id="297"/>
            <p14:sldId id="296"/>
          </p14:sldIdLst>
        </p14:section>
        <p14:section name="마지막 페이지" id="{8D2C1112-A533-4FDA-BC9A-6975D558FAFA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1A1C"/>
    <a:srgbClr val="A82023"/>
    <a:srgbClr val="58595B"/>
    <a:srgbClr val="D9D9D9"/>
    <a:srgbClr val="A556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65827C-C5F2-4982-B9CC-0E3D716C112E}" v="4" dt="2025-12-07T11:30:43.063"/>
    <p1510:client id="{E46B4B00-190F-4317-A6C2-71304481B4F2}" v="218" dt="2025-12-07T10:48:00.8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77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래경 정" userId="6e13db5cce48b9ee" providerId="LiveId" clId="{3F10AD2F-E65A-48FE-96FC-99EA22ABA5FE}"/>
    <pc:docChg chg="undo redo custSel addSld delSld modSld sldOrd modSection">
      <pc:chgData name="래경 정" userId="6e13db5cce48b9ee" providerId="LiveId" clId="{3F10AD2F-E65A-48FE-96FC-99EA22ABA5FE}" dt="2025-12-07T12:30:02.623" v="29292" actId="20577"/>
      <pc:docMkLst>
        <pc:docMk/>
      </pc:docMkLst>
      <pc:sldChg chg="addSp delSp modSp mod">
        <pc:chgData name="래경 정" userId="6e13db5cce48b9ee" providerId="LiveId" clId="{3F10AD2F-E65A-48FE-96FC-99EA22ABA5FE}" dt="2025-12-07T11:30:56.274" v="29227" actId="20577"/>
        <pc:sldMkLst>
          <pc:docMk/>
          <pc:sldMk cId="1320501555" sldId="256"/>
        </pc:sldMkLst>
        <pc:spChg chg="add del mod">
          <ac:chgData name="래경 정" userId="6e13db5cce48b9ee" providerId="LiveId" clId="{3F10AD2F-E65A-48FE-96FC-99EA22ABA5FE}" dt="2025-12-07T11:30:40.525" v="29224" actId="478"/>
          <ac:spMkLst>
            <pc:docMk/>
            <pc:sldMk cId="1320501555" sldId="256"/>
            <ac:spMk id="2" creationId="{088626EF-C947-850D-5238-6C5BBA5ACF01}"/>
          </ac:spMkLst>
        </pc:spChg>
        <pc:spChg chg="mod">
          <ac:chgData name="래경 정" userId="6e13db5cce48b9ee" providerId="LiveId" clId="{3F10AD2F-E65A-48FE-96FC-99EA22ABA5FE}" dt="2025-12-07T11:11:03.575" v="28672" actId="1076"/>
          <ac:spMkLst>
            <pc:docMk/>
            <pc:sldMk cId="1320501555" sldId="256"/>
            <ac:spMk id="10" creationId="{AFB93334-2907-47FB-9C48-C08AEF9D475E}"/>
          </ac:spMkLst>
        </pc:spChg>
        <pc:spChg chg="mod">
          <ac:chgData name="래경 정" userId="6e13db5cce48b9ee" providerId="LiveId" clId="{3F10AD2F-E65A-48FE-96FC-99EA22ABA5FE}" dt="2025-12-07T11:30:56.274" v="29227" actId="20577"/>
          <ac:spMkLst>
            <pc:docMk/>
            <pc:sldMk cId="1320501555" sldId="256"/>
            <ac:spMk id="11" creationId="{FB0D29AD-B726-4C7F-BBCD-4E8B68CE7D0C}"/>
          </ac:spMkLst>
        </pc:spChg>
      </pc:sldChg>
      <pc:sldChg chg="addSp delSp modSp mod">
        <pc:chgData name="래경 정" userId="6e13db5cce48b9ee" providerId="LiveId" clId="{3F10AD2F-E65A-48FE-96FC-99EA22ABA5FE}" dt="2025-12-06T06:56:45.685" v="759" actId="20577"/>
        <pc:sldMkLst>
          <pc:docMk/>
          <pc:sldMk cId="3634148214" sldId="263"/>
        </pc:sldMkLst>
        <pc:spChg chg="add mod">
          <ac:chgData name="래경 정" userId="6e13db5cce48b9ee" providerId="LiveId" clId="{3F10AD2F-E65A-48FE-96FC-99EA22ABA5FE}" dt="2025-12-06T06:55:50.830" v="655" actId="20577"/>
          <ac:spMkLst>
            <pc:docMk/>
            <pc:sldMk cId="3634148214" sldId="263"/>
            <ac:spMk id="2" creationId="{84D80E63-1DC0-C2CB-6C9D-943A2EC51205}"/>
          </ac:spMkLst>
        </pc:spChg>
        <pc:spChg chg="add del mod">
          <ac:chgData name="래경 정" userId="6e13db5cce48b9ee" providerId="LiveId" clId="{3F10AD2F-E65A-48FE-96FC-99EA22ABA5FE}" dt="2025-12-06T06:54:00.991" v="486" actId="478"/>
          <ac:spMkLst>
            <pc:docMk/>
            <pc:sldMk cId="3634148214" sldId="263"/>
            <ac:spMk id="2" creationId="{DADDA109-996A-DE17-5EF1-694FFABD57F4}"/>
          </ac:spMkLst>
        </pc:spChg>
        <pc:spChg chg="add mod">
          <ac:chgData name="래경 정" userId="6e13db5cce48b9ee" providerId="LiveId" clId="{3F10AD2F-E65A-48FE-96FC-99EA22ABA5FE}" dt="2025-12-06T06:55:13.028" v="543" actId="20577"/>
          <ac:spMkLst>
            <pc:docMk/>
            <pc:sldMk cId="3634148214" sldId="263"/>
            <ac:spMk id="3" creationId="{12945F92-9FB9-6828-32F5-5080CDE09FE6}"/>
          </ac:spMkLst>
        </pc:spChg>
        <pc:spChg chg="del mod">
          <ac:chgData name="래경 정" userId="6e13db5cce48b9ee" providerId="LiveId" clId="{3F10AD2F-E65A-48FE-96FC-99EA22ABA5FE}" dt="2025-12-06T06:54:00.991" v="486" actId="478"/>
          <ac:spMkLst>
            <pc:docMk/>
            <pc:sldMk cId="3634148214" sldId="263"/>
            <ac:spMk id="5" creationId="{748AC6B7-B003-4158-BE36-6FEFA87CD365}"/>
          </ac:spMkLst>
        </pc:spChg>
        <pc:spChg chg="add mod">
          <ac:chgData name="래경 정" userId="6e13db5cce48b9ee" providerId="LiveId" clId="{3F10AD2F-E65A-48FE-96FC-99EA22ABA5FE}" dt="2025-12-06T06:56:23.412" v="713" actId="20577"/>
          <ac:spMkLst>
            <pc:docMk/>
            <pc:sldMk cId="3634148214" sldId="263"/>
            <ac:spMk id="5" creationId="{800BCEE5-217C-154C-5E39-2380B2E31FCD}"/>
          </ac:spMkLst>
        </pc:spChg>
        <pc:spChg chg="del mod">
          <ac:chgData name="래경 정" userId="6e13db5cce48b9ee" providerId="LiveId" clId="{3F10AD2F-E65A-48FE-96FC-99EA22ABA5FE}" dt="2025-12-06T06:54:00.991" v="486" actId="478"/>
          <ac:spMkLst>
            <pc:docMk/>
            <pc:sldMk cId="3634148214" sldId="263"/>
            <ac:spMk id="6" creationId="{C846F765-7080-4357-964A-84855B0B0B21}"/>
          </ac:spMkLst>
        </pc:spChg>
        <pc:spChg chg="add mod">
          <ac:chgData name="래경 정" userId="6e13db5cce48b9ee" providerId="LiveId" clId="{3F10AD2F-E65A-48FE-96FC-99EA22ABA5FE}" dt="2025-12-06T06:56:45.685" v="759" actId="20577"/>
          <ac:spMkLst>
            <pc:docMk/>
            <pc:sldMk cId="3634148214" sldId="263"/>
            <ac:spMk id="6" creationId="{D0A3176B-186F-6491-71B2-9E2830344232}"/>
          </ac:spMkLst>
        </pc:spChg>
        <pc:spChg chg="del mod">
          <ac:chgData name="래경 정" userId="6e13db5cce48b9ee" providerId="LiveId" clId="{3F10AD2F-E65A-48FE-96FC-99EA22ABA5FE}" dt="2025-12-06T06:54:00.991" v="486" actId="478"/>
          <ac:spMkLst>
            <pc:docMk/>
            <pc:sldMk cId="3634148214" sldId="263"/>
            <ac:spMk id="7" creationId="{D3AE36E6-CE95-4D4B-BE66-1B99BDFD10AA}"/>
          </ac:spMkLst>
        </pc:spChg>
      </pc:sldChg>
      <pc:sldChg chg="delSp modSp mod ord">
        <pc:chgData name="래경 정" userId="6e13db5cce48b9ee" providerId="LiveId" clId="{3F10AD2F-E65A-48FE-96FC-99EA22ABA5FE}" dt="2025-12-06T07:55:46.016" v="2813" actId="20577"/>
        <pc:sldMkLst>
          <pc:docMk/>
          <pc:sldMk cId="2748367677" sldId="264"/>
        </pc:sldMkLst>
        <pc:spChg chg="mod">
          <ac:chgData name="래경 정" userId="6e13db5cce48b9ee" providerId="LiveId" clId="{3F10AD2F-E65A-48FE-96FC-99EA22ABA5FE}" dt="2025-12-06T07:55:46.016" v="2813" actId="20577"/>
          <ac:spMkLst>
            <pc:docMk/>
            <pc:sldMk cId="2748367677" sldId="264"/>
            <ac:spMk id="2" creationId="{8676DEC5-6129-4C9E-B0A7-95CFEA07ACBD}"/>
          </ac:spMkLst>
        </pc:spChg>
        <pc:spChg chg="del">
          <ac:chgData name="래경 정" userId="6e13db5cce48b9ee" providerId="LiveId" clId="{3F10AD2F-E65A-48FE-96FC-99EA22ABA5FE}" dt="2025-12-06T07:55:16.655" v="2794" actId="478"/>
          <ac:spMkLst>
            <pc:docMk/>
            <pc:sldMk cId="2748367677" sldId="264"/>
            <ac:spMk id="3" creationId="{F27D9ECF-5DF2-4BCE-ACE3-23D1DE4623A2}"/>
          </ac:spMkLst>
        </pc:spChg>
        <pc:spChg chg="del">
          <ac:chgData name="래경 정" userId="6e13db5cce48b9ee" providerId="LiveId" clId="{3F10AD2F-E65A-48FE-96FC-99EA22ABA5FE}" dt="2025-12-06T07:55:16.655" v="2794" actId="478"/>
          <ac:spMkLst>
            <pc:docMk/>
            <pc:sldMk cId="2748367677" sldId="264"/>
            <ac:spMk id="6" creationId="{0C775A28-3936-4D54-B6C8-AE495EAC97E8}"/>
          </ac:spMkLst>
        </pc:spChg>
      </pc:sldChg>
      <pc:sldChg chg="addSp delSp modSp mod">
        <pc:chgData name="래경 정" userId="6e13db5cce48b9ee" providerId="LiveId" clId="{3F10AD2F-E65A-48FE-96FC-99EA22ABA5FE}" dt="2025-12-06T22:46:06.778" v="5894" actId="20577"/>
        <pc:sldMkLst>
          <pc:docMk/>
          <pc:sldMk cId="3561381589" sldId="265"/>
        </pc:sldMkLst>
        <pc:spChg chg="add del mod">
          <ac:chgData name="래경 정" userId="6e13db5cce48b9ee" providerId="LiveId" clId="{3F10AD2F-E65A-48FE-96FC-99EA22ABA5FE}" dt="2025-12-06T22:45:56.513" v="5892" actId="478"/>
          <ac:spMkLst>
            <pc:docMk/>
            <pc:sldMk cId="3561381589" sldId="265"/>
            <ac:spMk id="2" creationId="{94C75C87-E863-786D-6371-D1932481774B}"/>
          </ac:spMkLst>
        </pc:spChg>
        <pc:spChg chg="add del mod">
          <ac:chgData name="래경 정" userId="6e13db5cce48b9ee" providerId="LiveId" clId="{3F10AD2F-E65A-48FE-96FC-99EA22ABA5FE}" dt="2025-12-06T07:25:12.093" v="869" actId="478"/>
          <ac:spMkLst>
            <pc:docMk/>
            <pc:sldMk cId="3561381589" sldId="265"/>
            <ac:spMk id="2" creationId="{B7DB9943-C7CF-41D7-8B83-05EDC7670650}"/>
          </ac:spMkLst>
        </pc:spChg>
        <pc:spChg chg="mod">
          <ac:chgData name="래경 정" userId="6e13db5cce48b9ee" providerId="LiveId" clId="{3F10AD2F-E65A-48FE-96FC-99EA22ABA5FE}" dt="2025-12-06T22:46:06.778" v="5894" actId="20577"/>
          <ac:spMkLst>
            <pc:docMk/>
            <pc:sldMk cId="3561381589" sldId="265"/>
            <ac:spMk id="3" creationId="{F2287BAC-07A7-4B55-BA98-44A8222903AE}"/>
          </ac:spMkLst>
        </pc:spChg>
        <pc:spChg chg="add mod">
          <ac:chgData name="래경 정" userId="6e13db5cce48b9ee" providerId="LiveId" clId="{3F10AD2F-E65A-48FE-96FC-99EA22ABA5FE}" dt="2025-12-06T22:45:53.864" v="5891" actId="14100"/>
          <ac:spMkLst>
            <pc:docMk/>
            <pc:sldMk cId="3561381589" sldId="265"/>
            <ac:spMk id="4" creationId="{3E3486DF-38F8-A449-0565-874F59788225}"/>
          </ac:spMkLst>
        </pc:spChg>
        <pc:picChg chg="add mod">
          <ac:chgData name="래경 정" userId="6e13db5cce48b9ee" providerId="LiveId" clId="{3F10AD2F-E65A-48FE-96FC-99EA22ABA5FE}" dt="2025-12-06T22:46:04.022" v="5893" actId="1076"/>
          <ac:picMkLst>
            <pc:docMk/>
            <pc:sldMk cId="3561381589" sldId="265"/>
            <ac:picMk id="1026" creationId="{BA090E61-0494-BFC6-44A2-4E951327DDE7}"/>
          </ac:picMkLst>
        </pc:picChg>
      </pc:sldChg>
      <pc:sldChg chg="modSp mod">
        <pc:chgData name="래경 정" userId="6e13db5cce48b9ee" providerId="LiveId" clId="{3F10AD2F-E65A-48FE-96FC-99EA22ABA5FE}" dt="2025-12-07T10:15:35.242" v="28547" actId="121"/>
        <pc:sldMkLst>
          <pc:docMk/>
          <pc:sldMk cId="3488534080" sldId="266"/>
        </pc:sldMkLst>
        <pc:spChg chg="mod">
          <ac:chgData name="래경 정" userId="6e13db5cce48b9ee" providerId="LiveId" clId="{3F10AD2F-E65A-48FE-96FC-99EA22ABA5FE}" dt="2025-12-07T10:15:35.242" v="28547" actId="121"/>
          <ac:spMkLst>
            <pc:docMk/>
            <pc:sldMk cId="3488534080" sldId="266"/>
            <ac:spMk id="5" creationId="{B07AE72D-6B61-4203-8F7C-9BE31A630659}"/>
          </ac:spMkLst>
        </pc:spChg>
      </pc:sldChg>
      <pc:sldChg chg="new del">
        <pc:chgData name="래경 정" userId="6e13db5cce48b9ee" providerId="LiveId" clId="{3F10AD2F-E65A-48FE-96FC-99EA22ABA5FE}" dt="2025-12-06T06:43:42.217" v="181" actId="680"/>
        <pc:sldMkLst>
          <pc:docMk/>
          <pc:sldMk cId="3737509357" sldId="267"/>
        </pc:sldMkLst>
      </pc:sldChg>
      <pc:sldChg chg="delSp modSp add mod ord">
        <pc:chgData name="래경 정" userId="6e13db5cce48b9ee" providerId="LiveId" clId="{3F10AD2F-E65A-48FE-96FC-99EA22ABA5FE}" dt="2025-12-06T07:39:28.497" v="1676" actId="14100"/>
        <pc:sldMkLst>
          <pc:docMk/>
          <pc:sldMk cId="3974996790" sldId="267"/>
        </pc:sldMkLst>
        <pc:spChg chg="mod">
          <ac:chgData name="래경 정" userId="6e13db5cce48b9ee" providerId="LiveId" clId="{3F10AD2F-E65A-48FE-96FC-99EA22ABA5FE}" dt="2025-12-06T07:39:28.497" v="1676" actId="14100"/>
          <ac:spMkLst>
            <pc:docMk/>
            <pc:sldMk cId="3974996790" sldId="267"/>
            <ac:spMk id="2" creationId="{3C25BAED-9EFA-1DBB-2A16-D38004EFB552}"/>
          </ac:spMkLst>
        </pc:spChg>
        <pc:spChg chg="del">
          <ac:chgData name="래경 정" userId="6e13db5cce48b9ee" providerId="LiveId" clId="{3F10AD2F-E65A-48FE-96FC-99EA22ABA5FE}" dt="2025-12-06T06:57:38.820" v="801" actId="478"/>
          <ac:spMkLst>
            <pc:docMk/>
            <pc:sldMk cId="3974996790" sldId="267"/>
            <ac:spMk id="3" creationId="{FC85AB3E-FA5C-8A4C-EE90-C07897ED15AF}"/>
          </ac:spMkLst>
        </pc:spChg>
        <pc:spChg chg="del">
          <ac:chgData name="래경 정" userId="6e13db5cce48b9ee" providerId="LiveId" clId="{3F10AD2F-E65A-48FE-96FC-99EA22ABA5FE}" dt="2025-12-06T06:57:37.533" v="800" actId="478"/>
          <ac:spMkLst>
            <pc:docMk/>
            <pc:sldMk cId="3974996790" sldId="267"/>
            <ac:spMk id="6" creationId="{F2B4C377-5958-9FA9-0450-6762B2CF57B5}"/>
          </ac:spMkLst>
        </pc:spChg>
      </pc:sldChg>
      <pc:sldChg chg="delSp add del">
        <pc:chgData name="래경 정" userId="6e13db5cce48b9ee" providerId="LiveId" clId="{3F10AD2F-E65A-48FE-96FC-99EA22ABA5FE}" dt="2025-12-06T07:55:08.149" v="2792" actId="47"/>
        <pc:sldMkLst>
          <pc:docMk/>
          <pc:sldMk cId="3362238848" sldId="268"/>
        </pc:sldMkLst>
        <pc:picChg chg="del">
          <ac:chgData name="래경 정" userId="6e13db5cce48b9ee" providerId="LiveId" clId="{3F10AD2F-E65A-48FE-96FC-99EA22ABA5FE}" dt="2025-12-06T07:22:50.934" v="813" actId="478"/>
          <ac:picMkLst>
            <pc:docMk/>
            <pc:sldMk cId="3362238848" sldId="268"/>
            <ac:picMk id="1026" creationId="{27BAB30A-5ADE-2986-162F-77DA67A86A51}"/>
          </ac:picMkLst>
        </pc:picChg>
      </pc:sldChg>
      <pc:sldChg chg="addSp delSp modSp add mod">
        <pc:chgData name="래경 정" userId="6e13db5cce48b9ee" providerId="LiveId" clId="{3F10AD2F-E65A-48FE-96FC-99EA22ABA5FE}" dt="2025-12-07T12:30:02.623" v="29292" actId="20577"/>
        <pc:sldMkLst>
          <pc:docMk/>
          <pc:sldMk cId="3342437233" sldId="269"/>
        </pc:sldMkLst>
        <pc:spChg chg="add mod">
          <ac:chgData name="래경 정" userId="6e13db5cce48b9ee" providerId="LiveId" clId="{3F10AD2F-E65A-48FE-96FC-99EA22ABA5FE}" dt="2025-12-07T12:30:02.623" v="29292" actId="20577"/>
          <ac:spMkLst>
            <pc:docMk/>
            <pc:sldMk cId="3342437233" sldId="269"/>
            <ac:spMk id="2" creationId="{139716BB-E6BE-0736-235E-08A958A1BA8C}"/>
          </ac:spMkLst>
        </pc:spChg>
        <pc:spChg chg="add del mod">
          <ac:chgData name="래경 정" userId="6e13db5cce48b9ee" providerId="LiveId" clId="{3F10AD2F-E65A-48FE-96FC-99EA22ABA5FE}" dt="2025-12-06T07:53:20.461" v="2579" actId="20577"/>
          <ac:spMkLst>
            <pc:docMk/>
            <pc:sldMk cId="3342437233" sldId="269"/>
            <ac:spMk id="3" creationId="{8F59196F-97E6-2266-D26F-9C2EED23F33E}"/>
          </ac:spMkLst>
        </pc:spChg>
        <pc:spChg chg="mod">
          <ac:chgData name="래경 정" userId="6e13db5cce48b9ee" providerId="LiveId" clId="{3F10AD2F-E65A-48FE-96FC-99EA22ABA5FE}" dt="2025-12-06T22:45:28.702" v="5885" actId="14100"/>
          <ac:spMkLst>
            <pc:docMk/>
            <pc:sldMk cId="3342437233" sldId="269"/>
            <ac:spMk id="4" creationId="{258DA619-C58E-944C-37A2-2A40F42C19F6}"/>
          </ac:spMkLst>
        </pc:spChg>
        <pc:spChg chg="add del mod">
          <ac:chgData name="래경 정" userId="6e13db5cce48b9ee" providerId="LiveId" clId="{3F10AD2F-E65A-48FE-96FC-99EA22ABA5FE}" dt="2025-12-06T22:45:32.329" v="5886" actId="478"/>
          <ac:spMkLst>
            <pc:docMk/>
            <pc:sldMk cId="3342437233" sldId="269"/>
            <ac:spMk id="5" creationId="{8E832B2F-ECEF-79D5-45B9-4223CC7A9520}"/>
          </ac:spMkLst>
        </pc:spChg>
        <pc:picChg chg="del">
          <ac:chgData name="래경 정" userId="6e13db5cce48b9ee" providerId="LiveId" clId="{3F10AD2F-E65A-48FE-96FC-99EA22ABA5FE}" dt="2025-12-06T07:36:10.967" v="1654" actId="478"/>
          <ac:picMkLst>
            <pc:docMk/>
            <pc:sldMk cId="3342437233" sldId="269"/>
            <ac:picMk id="1026" creationId="{48680ABB-572C-9ECA-FCE5-899C523C3C39}"/>
          </ac:picMkLst>
        </pc:picChg>
        <pc:picChg chg="add mod">
          <ac:chgData name="래경 정" userId="6e13db5cce48b9ee" providerId="LiveId" clId="{3F10AD2F-E65A-48FE-96FC-99EA22ABA5FE}" dt="2025-12-06T22:45:39.251" v="5887" actId="1076"/>
          <ac:picMkLst>
            <pc:docMk/>
            <pc:sldMk cId="3342437233" sldId="269"/>
            <ac:picMk id="2050" creationId="{04F8FFDD-3CBD-9E51-3E30-BB73A69FDF60}"/>
          </ac:picMkLst>
        </pc:picChg>
        <pc:picChg chg="add mod">
          <ac:chgData name="래경 정" userId="6e13db5cce48b9ee" providerId="LiveId" clId="{3F10AD2F-E65A-48FE-96FC-99EA22ABA5FE}" dt="2025-12-06T22:45:42.597" v="5888" actId="1076"/>
          <ac:picMkLst>
            <pc:docMk/>
            <pc:sldMk cId="3342437233" sldId="269"/>
            <ac:picMk id="2052" creationId="{38C345E7-9E44-BE61-523F-C12CDA628011}"/>
          </ac:picMkLst>
        </pc:picChg>
      </pc:sldChg>
      <pc:sldChg chg="addSp delSp modSp add mod">
        <pc:chgData name="래경 정" userId="6e13db5cce48b9ee" providerId="LiveId" clId="{3F10AD2F-E65A-48FE-96FC-99EA22ABA5FE}" dt="2025-12-07T08:06:45.685" v="22931" actId="20577"/>
        <pc:sldMkLst>
          <pc:docMk/>
          <pc:sldMk cId="1240633272" sldId="270"/>
        </pc:sldMkLst>
        <pc:spChg chg="mod">
          <ac:chgData name="래경 정" userId="6e13db5cce48b9ee" providerId="LiveId" clId="{3F10AD2F-E65A-48FE-96FC-99EA22ABA5FE}" dt="2025-12-07T01:11:28.647" v="14542" actId="20577"/>
          <ac:spMkLst>
            <pc:docMk/>
            <pc:sldMk cId="1240633272" sldId="270"/>
            <ac:spMk id="2" creationId="{8EC3EB39-FCB0-B280-005E-F4A364F15779}"/>
          </ac:spMkLst>
        </pc:spChg>
        <pc:spChg chg="del">
          <ac:chgData name="래경 정" userId="6e13db5cce48b9ee" providerId="LiveId" clId="{3F10AD2F-E65A-48FE-96FC-99EA22ABA5FE}" dt="2025-12-07T01:11:31.543" v="14543" actId="478"/>
          <ac:spMkLst>
            <pc:docMk/>
            <pc:sldMk cId="1240633272" sldId="270"/>
            <ac:spMk id="3" creationId="{60A5B6E9-1E9A-DF5F-76EE-BC6829A58B78}"/>
          </ac:spMkLst>
        </pc:spChg>
        <pc:spChg chg="add mod">
          <ac:chgData name="래경 정" userId="6e13db5cce48b9ee" providerId="LiveId" clId="{3F10AD2F-E65A-48FE-96FC-99EA22ABA5FE}" dt="2025-12-07T08:06:45.685" v="22931" actId="20577"/>
          <ac:spMkLst>
            <pc:docMk/>
            <pc:sldMk cId="1240633272" sldId="270"/>
            <ac:spMk id="5" creationId="{D0E715CA-4E65-C745-E9ED-0F140EEF6438}"/>
          </ac:spMkLst>
        </pc:spChg>
        <pc:spChg chg="del">
          <ac:chgData name="래경 정" userId="6e13db5cce48b9ee" providerId="LiveId" clId="{3F10AD2F-E65A-48FE-96FC-99EA22ABA5FE}" dt="2025-12-07T01:11:31.543" v="14543" actId="478"/>
          <ac:spMkLst>
            <pc:docMk/>
            <pc:sldMk cId="1240633272" sldId="270"/>
            <ac:spMk id="6" creationId="{917BAA33-5447-D838-EC24-25E4C37C3BD9}"/>
          </ac:spMkLst>
        </pc:spChg>
      </pc:sldChg>
      <pc:sldChg chg="add del">
        <pc:chgData name="래경 정" userId="6e13db5cce48b9ee" providerId="LiveId" clId="{3F10AD2F-E65A-48FE-96FC-99EA22ABA5FE}" dt="2025-12-07T01:16:26.553" v="14585" actId="47"/>
        <pc:sldMkLst>
          <pc:docMk/>
          <pc:sldMk cId="2291937046" sldId="271"/>
        </pc:sldMkLst>
      </pc:sldChg>
      <pc:sldChg chg="addSp delSp modSp add mod">
        <pc:chgData name="래경 정" userId="6e13db5cce48b9ee" providerId="LiveId" clId="{3F10AD2F-E65A-48FE-96FC-99EA22ABA5FE}" dt="2025-12-07T08:05:16.541" v="22895" actId="20577"/>
        <pc:sldMkLst>
          <pc:docMk/>
          <pc:sldMk cId="890199532" sldId="272"/>
        </pc:sldMkLst>
        <pc:spChg chg="add del mod">
          <ac:chgData name="래경 정" userId="6e13db5cce48b9ee" providerId="LiveId" clId="{3F10AD2F-E65A-48FE-96FC-99EA22ABA5FE}" dt="2025-12-06T22:45:08.933" v="5881" actId="478"/>
          <ac:spMkLst>
            <pc:docMk/>
            <pc:sldMk cId="890199532" sldId="272"/>
            <ac:spMk id="2" creationId="{25C60659-056B-C01B-0CCB-F3361BBD219D}"/>
          </ac:spMkLst>
        </pc:spChg>
        <pc:spChg chg="mod">
          <ac:chgData name="래경 정" userId="6e13db5cce48b9ee" providerId="LiveId" clId="{3F10AD2F-E65A-48FE-96FC-99EA22ABA5FE}" dt="2025-12-07T08:05:16.541" v="22895" actId="20577"/>
          <ac:spMkLst>
            <pc:docMk/>
            <pc:sldMk cId="890199532" sldId="272"/>
            <ac:spMk id="3" creationId="{447EBEE3-F81C-3F6E-031A-7DEF918CC466}"/>
          </ac:spMkLst>
        </pc:spChg>
        <pc:spChg chg="mod">
          <ac:chgData name="래경 정" userId="6e13db5cce48b9ee" providerId="LiveId" clId="{3F10AD2F-E65A-48FE-96FC-99EA22ABA5FE}" dt="2025-12-06T22:44:58.268" v="5879" actId="14100"/>
          <ac:spMkLst>
            <pc:docMk/>
            <pc:sldMk cId="890199532" sldId="272"/>
            <ac:spMk id="4" creationId="{4BA493CC-4B27-CF34-F1BB-074761F0B555}"/>
          </ac:spMkLst>
        </pc:spChg>
        <pc:picChg chg="del">
          <ac:chgData name="래경 정" userId="6e13db5cce48b9ee" providerId="LiveId" clId="{3F10AD2F-E65A-48FE-96FC-99EA22ABA5FE}" dt="2025-12-06T21:38:52.919" v="2819" actId="478"/>
          <ac:picMkLst>
            <pc:docMk/>
            <pc:sldMk cId="890199532" sldId="272"/>
            <ac:picMk id="1026" creationId="{F570B915-9EFF-182E-B885-4DF1BBE0A5CA}"/>
          </ac:picMkLst>
        </pc:picChg>
      </pc:sldChg>
      <pc:sldChg chg="addSp delSp modSp add mod">
        <pc:chgData name="래경 정" userId="6e13db5cce48b9ee" providerId="LiveId" clId="{3F10AD2F-E65A-48FE-96FC-99EA22ABA5FE}" dt="2025-12-07T08:05:44.576" v="22919" actId="20577"/>
        <pc:sldMkLst>
          <pc:docMk/>
          <pc:sldMk cId="391116487" sldId="273"/>
        </pc:sldMkLst>
        <pc:spChg chg="mod">
          <ac:chgData name="래경 정" userId="6e13db5cce48b9ee" providerId="LiveId" clId="{3F10AD2F-E65A-48FE-96FC-99EA22ABA5FE}" dt="2025-12-07T08:05:44.576" v="22919" actId="20577"/>
          <ac:spMkLst>
            <pc:docMk/>
            <pc:sldMk cId="391116487" sldId="273"/>
            <ac:spMk id="3" creationId="{E1A584C9-527D-89F9-229A-72FD183DA63B}"/>
          </ac:spMkLst>
        </pc:spChg>
        <pc:spChg chg="mod">
          <ac:chgData name="래경 정" userId="6e13db5cce48b9ee" providerId="LiveId" clId="{3F10AD2F-E65A-48FE-96FC-99EA22ABA5FE}" dt="2025-12-06T22:44:43.433" v="5876" actId="14100"/>
          <ac:spMkLst>
            <pc:docMk/>
            <pc:sldMk cId="391116487" sldId="273"/>
            <ac:spMk id="4" creationId="{5ADFB365-A8AF-6D35-AFB5-992FB4220417}"/>
          </ac:spMkLst>
        </pc:spChg>
        <pc:graphicFrameChg chg="add del">
          <ac:chgData name="래경 정" userId="6e13db5cce48b9ee" providerId="LiveId" clId="{3F10AD2F-E65A-48FE-96FC-99EA22ABA5FE}" dt="2025-12-06T22:19:26.200" v="4808" actId="3680"/>
          <ac:graphicFrameMkLst>
            <pc:docMk/>
            <pc:sldMk cId="391116487" sldId="273"/>
            <ac:graphicFrameMk id="2" creationId="{7406D836-6A08-87D2-A989-E8C17C69486E}"/>
          </ac:graphicFrameMkLst>
        </pc:graphicFrameChg>
        <pc:picChg chg="add del mod">
          <ac:chgData name="래경 정" userId="6e13db5cce48b9ee" providerId="LiveId" clId="{3F10AD2F-E65A-48FE-96FC-99EA22ABA5FE}" dt="2025-12-06T22:21:12.838" v="4814" actId="22"/>
          <ac:picMkLst>
            <pc:docMk/>
            <pc:sldMk cId="391116487" sldId="273"/>
            <ac:picMk id="6" creationId="{FF313CB9-61D2-1CF1-9DAD-2EA0F1EB6C6C}"/>
          </ac:picMkLst>
        </pc:picChg>
        <pc:picChg chg="add mod">
          <ac:chgData name="래경 정" userId="6e13db5cce48b9ee" providerId="LiveId" clId="{3F10AD2F-E65A-48FE-96FC-99EA22ABA5FE}" dt="2025-12-06T22:44:38.187" v="5875" actId="1076"/>
          <ac:picMkLst>
            <pc:docMk/>
            <pc:sldMk cId="391116487" sldId="273"/>
            <ac:picMk id="8" creationId="{DE7CE36D-D426-C3DE-0E62-EF7AFA63400D}"/>
          </ac:picMkLst>
        </pc:picChg>
      </pc:sldChg>
      <pc:sldChg chg="add del">
        <pc:chgData name="래경 정" userId="6e13db5cce48b9ee" providerId="LiveId" clId="{3F10AD2F-E65A-48FE-96FC-99EA22ABA5FE}" dt="2025-12-06T22:09:12.389" v="4689" actId="47"/>
        <pc:sldMkLst>
          <pc:docMk/>
          <pc:sldMk cId="2890251055" sldId="273"/>
        </pc:sldMkLst>
      </pc:sldChg>
      <pc:sldChg chg="add del">
        <pc:chgData name="래경 정" userId="6e13db5cce48b9ee" providerId="LiveId" clId="{3F10AD2F-E65A-48FE-96FC-99EA22ABA5FE}" dt="2025-12-06T22:09:12.389" v="4689" actId="47"/>
        <pc:sldMkLst>
          <pc:docMk/>
          <pc:sldMk cId="463229344" sldId="274"/>
        </pc:sldMkLst>
      </pc:sldChg>
      <pc:sldChg chg="addSp delSp modSp add mod">
        <pc:chgData name="래경 정" userId="6e13db5cce48b9ee" providerId="LiveId" clId="{3F10AD2F-E65A-48FE-96FC-99EA22ABA5FE}" dt="2025-12-07T12:26:06.888" v="29289" actId="20577"/>
        <pc:sldMkLst>
          <pc:docMk/>
          <pc:sldMk cId="1024875627" sldId="274"/>
        </pc:sldMkLst>
        <pc:spChg chg="mod">
          <ac:chgData name="래경 정" userId="6e13db5cce48b9ee" providerId="LiveId" clId="{3F10AD2F-E65A-48FE-96FC-99EA22ABA5FE}" dt="2025-12-07T12:26:06.888" v="29289" actId="20577"/>
          <ac:spMkLst>
            <pc:docMk/>
            <pc:sldMk cId="1024875627" sldId="274"/>
            <ac:spMk id="3" creationId="{B0C474E7-DD20-4344-D7B3-A2DC00A0F001}"/>
          </ac:spMkLst>
        </pc:spChg>
        <pc:spChg chg="mod">
          <ac:chgData name="래경 정" userId="6e13db5cce48b9ee" providerId="LiveId" clId="{3F10AD2F-E65A-48FE-96FC-99EA22ABA5FE}" dt="2025-12-06T22:47:03.023" v="5897" actId="20577"/>
          <ac:spMkLst>
            <pc:docMk/>
            <pc:sldMk cId="1024875627" sldId="274"/>
            <ac:spMk id="4" creationId="{8F6C0433-C2DC-08B4-3CF3-58CB0FBFE806}"/>
          </ac:spMkLst>
        </pc:spChg>
        <pc:spChg chg="add">
          <ac:chgData name="래경 정" userId="6e13db5cce48b9ee" providerId="LiveId" clId="{3F10AD2F-E65A-48FE-96FC-99EA22ABA5FE}" dt="2025-12-06T23:02:03.728" v="6396"/>
          <ac:spMkLst>
            <pc:docMk/>
            <pc:sldMk cId="1024875627" sldId="274"/>
            <ac:spMk id="9" creationId="{A9900A08-EF84-FBC7-0F5D-9239A4B99358}"/>
          </ac:spMkLst>
        </pc:spChg>
        <pc:spChg chg="add mod">
          <ac:chgData name="래경 정" userId="6e13db5cce48b9ee" providerId="LiveId" clId="{3F10AD2F-E65A-48FE-96FC-99EA22ABA5FE}" dt="2025-12-06T23:02:13.918" v="6398"/>
          <ac:spMkLst>
            <pc:docMk/>
            <pc:sldMk cId="1024875627" sldId="274"/>
            <ac:spMk id="10" creationId="{54BD82B0-C7B7-2974-0305-40436EE50127}"/>
          </ac:spMkLst>
        </pc:spChg>
        <pc:spChg chg="add">
          <ac:chgData name="래경 정" userId="6e13db5cce48b9ee" providerId="LiveId" clId="{3F10AD2F-E65A-48FE-96FC-99EA22ABA5FE}" dt="2025-12-06T23:02:21.663" v="6412"/>
          <ac:spMkLst>
            <pc:docMk/>
            <pc:sldMk cId="1024875627" sldId="274"/>
            <ac:spMk id="11" creationId="{44633EDB-910E-220A-D496-44D213A01857}"/>
          </ac:spMkLst>
        </pc:spChg>
        <pc:picChg chg="add mod">
          <ac:chgData name="래경 정" userId="6e13db5cce48b9ee" providerId="LiveId" clId="{3F10AD2F-E65A-48FE-96FC-99EA22ABA5FE}" dt="2025-12-06T22:57:14.797" v="5930" actId="14100"/>
          <ac:picMkLst>
            <pc:docMk/>
            <pc:sldMk cId="1024875627" sldId="274"/>
            <ac:picMk id="5" creationId="{92B976ED-C8C6-5E37-AD6D-5A4330B297D5}"/>
          </ac:picMkLst>
        </pc:picChg>
        <pc:picChg chg="add mod">
          <ac:chgData name="래경 정" userId="6e13db5cce48b9ee" providerId="LiveId" clId="{3F10AD2F-E65A-48FE-96FC-99EA22ABA5FE}" dt="2025-12-06T22:57:07.605" v="5929" actId="1076"/>
          <ac:picMkLst>
            <pc:docMk/>
            <pc:sldMk cId="1024875627" sldId="274"/>
            <ac:picMk id="7" creationId="{6A3FA124-4E1C-6A32-430F-0C12B453562F}"/>
          </ac:picMkLst>
        </pc:picChg>
        <pc:picChg chg="del">
          <ac:chgData name="래경 정" userId="6e13db5cce48b9ee" providerId="LiveId" clId="{3F10AD2F-E65A-48FE-96FC-99EA22ABA5FE}" dt="2025-12-06T22:47:25.529" v="5898" actId="478"/>
          <ac:picMkLst>
            <pc:docMk/>
            <pc:sldMk cId="1024875627" sldId="274"/>
            <ac:picMk id="8" creationId="{5D222768-1ED3-B9F6-8A0D-A24E227131FA}"/>
          </ac:picMkLst>
        </pc:picChg>
      </pc:sldChg>
      <pc:sldChg chg="addSp delSp modSp add mod">
        <pc:chgData name="래경 정" userId="6e13db5cce48b9ee" providerId="LiveId" clId="{3F10AD2F-E65A-48FE-96FC-99EA22ABA5FE}" dt="2025-12-06T23:36:57.822" v="7683" actId="478"/>
        <pc:sldMkLst>
          <pc:docMk/>
          <pc:sldMk cId="2019511411" sldId="275"/>
        </pc:sldMkLst>
        <pc:spChg chg="mod">
          <ac:chgData name="래경 정" userId="6e13db5cce48b9ee" providerId="LiveId" clId="{3F10AD2F-E65A-48FE-96FC-99EA22ABA5FE}" dt="2025-12-06T23:24:45.390" v="7025" actId="1076"/>
          <ac:spMkLst>
            <pc:docMk/>
            <pc:sldMk cId="2019511411" sldId="275"/>
            <ac:spMk id="3" creationId="{947FBAEE-F614-63A1-4846-22244B291A8A}"/>
          </ac:spMkLst>
        </pc:spChg>
        <pc:spChg chg="mod">
          <ac:chgData name="래경 정" userId="6e13db5cce48b9ee" providerId="LiveId" clId="{3F10AD2F-E65A-48FE-96FC-99EA22ABA5FE}" dt="2025-12-06T23:06:37.351" v="6976" actId="20577"/>
          <ac:spMkLst>
            <pc:docMk/>
            <pc:sldMk cId="2019511411" sldId="275"/>
            <ac:spMk id="4" creationId="{64B71ADA-E2D4-8AC3-A472-33DA60CE8923}"/>
          </ac:spMkLst>
        </pc:spChg>
        <pc:graphicFrameChg chg="add del mod modGraphic">
          <ac:chgData name="래경 정" userId="6e13db5cce48b9ee" providerId="LiveId" clId="{3F10AD2F-E65A-48FE-96FC-99EA22ABA5FE}" dt="2025-12-06T23:36:57.822" v="7683" actId="478"/>
          <ac:graphicFrameMkLst>
            <pc:docMk/>
            <pc:sldMk cId="2019511411" sldId="275"/>
            <ac:graphicFrameMk id="2" creationId="{92EAB2E6-E030-67E7-C6B8-4CE8CFEC8C7D}"/>
          </ac:graphicFrameMkLst>
        </pc:graphicFrameChg>
        <pc:graphicFrameChg chg="add mod">
          <ac:chgData name="래경 정" userId="6e13db5cce48b9ee" providerId="LiveId" clId="{3F10AD2F-E65A-48FE-96FC-99EA22ABA5FE}" dt="2025-12-06T23:36:14.475" v="7681"/>
          <ac:graphicFrameMkLst>
            <pc:docMk/>
            <pc:sldMk cId="2019511411" sldId="275"/>
            <ac:graphicFrameMk id="6" creationId="{DE61DB79-B946-EAE5-D899-501154341CBF}"/>
          </ac:graphicFrameMkLst>
        </pc:graphicFrameChg>
        <pc:graphicFrameChg chg="add mod">
          <ac:chgData name="래경 정" userId="6e13db5cce48b9ee" providerId="LiveId" clId="{3F10AD2F-E65A-48FE-96FC-99EA22ABA5FE}" dt="2025-12-06T23:36:51.938" v="7682"/>
          <ac:graphicFrameMkLst>
            <pc:docMk/>
            <pc:sldMk cId="2019511411" sldId="275"/>
            <ac:graphicFrameMk id="8" creationId="{E190CF3C-C520-40F5-3BD9-DAD25704443A}"/>
          </ac:graphicFrameMkLst>
        </pc:graphicFrameChg>
        <pc:picChg chg="del">
          <ac:chgData name="래경 정" userId="6e13db5cce48b9ee" providerId="LiveId" clId="{3F10AD2F-E65A-48FE-96FC-99EA22ABA5FE}" dt="2025-12-06T23:06:48.648" v="6986" actId="478"/>
          <ac:picMkLst>
            <pc:docMk/>
            <pc:sldMk cId="2019511411" sldId="275"/>
            <ac:picMk id="5" creationId="{9C9418D8-02AB-279C-0BC2-62EAAA7A2A67}"/>
          </ac:picMkLst>
        </pc:picChg>
        <pc:picChg chg="del">
          <ac:chgData name="래경 정" userId="6e13db5cce48b9ee" providerId="LiveId" clId="{3F10AD2F-E65A-48FE-96FC-99EA22ABA5FE}" dt="2025-12-06T23:06:49.034" v="6987" actId="478"/>
          <ac:picMkLst>
            <pc:docMk/>
            <pc:sldMk cId="2019511411" sldId="275"/>
            <ac:picMk id="7" creationId="{2DEE6FA9-71E2-999D-D44D-FC9DF6B0AD15}"/>
          </ac:picMkLst>
        </pc:picChg>
      </pc:sldChg>
      <pc:sldChg chg="delSp add del mod">
        <pc:chgData name="래경 정" userId="6e13db5cce48b9ee" providerId="LiveId" clId="{3F10AD2F-E65A-48FE-96FC-99EA22ABA5FE}" dt="2025-12-06T23:37:19.198" v="7687" actId="47"/>
        <pc:sldMkLst>
          <pc:docMk/>
          <pc:sldMk cId="2721536564" sldId="276"/>
        </pc:sldMkLst>
        <pc:spChg chg="del">
          <ac:chgData name="래경 정" userId="6e13db5cce48b9ee" providerId="LiveId" clId="{3F10AD2F-E65A-48FE-96FC-99EA22ABA5FE}" dt="2025-12-06T23:37:17.611" v="7686" actId="478"/>
          <ac:spMkLst>
            <pc:docMk/>
            <pc:sldMk cId="2721536564" sldId="276"/>
            <ac:spMk id="3" creationId="{BE567B6C-D76F-B5D3-BBA2-C90464417E20}"/>
          </ac:spMkLst>
        </pc:spChg>
        <pc:graphicFrameChg chg="del">
          <ac:chgData name="래경 정" userId="6e13db5cce48b9ee" providerId="LiveId" clId="{3F10AD2F-E65A-48FE-96FC-99EA22ABA5FE}" dt="2025-12-06T23:37:13.597" v="7685" actId="478"/>
          <ac:graphicFrameMkLst>
            <pc:docMk/>
            <pc:sldMk cId="2721536564" sldId="276"/>
            <ac:graphicFrameMk id="2" creationId="{F95856C7-BFD7-D2B1-8AC4-BDC565EB46DC}"/>
          </ac:graphicFrameMkLst>
        </pc:graphicFrameChg>
      </pc:sldChg>
      <pc:sldChg chg="addSp delSp modSp add mod">
        <pc:chgData name="래경 정" userId="6e13db5cce48b9ee" providerId="LiveId" clId="{3F10AD2F-E65A-48FE-96FC-99EA22ABA5FE}" dt="2025-12-06T23:55:49.890" v="8599" actId="20577"/>
        <pc:sldMkLst>
          <pc:docMk/>
          <pc:sldMk cId="4166111312" sldId="276"/>
        </pc:sldMkLst>
        <pc:spChg chg="mod">
          <ac:chgData name="래경 정" userId="6e13db5cce48b9ee" providerId="LiveId" clId="{3F10AD2F-E65A-48FE-96FC-99EA22ABA5FE}" dt="2025-12-06T23:45:38.136" v="8598" actId="20577"/>
          <ac:spMkLst>
            <pc:docMk/>
            <pc:sldMk cId="4166111312" sldId="276"/>
            <ac:spMk id="3" creationId="{D96B73FC-984F-2920-742C-8A6EAB96E65C}"/>
          </ac:spMkLst>
        </pc:spChg>
        <pc:spChg chg="mod">
          <ac:chgData name="래경 정" userId="6e13db5cce48b9ee" providerId="LiveId" clId="{3F10AD2F-E65A-48FE-96FC-99EA22ABA5FE}" dt="2025-12-06T23:55:49.890" v="8599" actId="20577"/>
          <ac:spMkLst>
            <pc:docMk/>
            <pc:sldMk cId="4166111312" sldId="276"/>
            <ac:spMk id="4" creationId="{5A2744F2-C2B8-F351-E1AD-C1F03D38C09F}"/>
          </ac:spMkLst>
        </pc:spChg>
        <pc:picChg chg="del">
          <ac:chgData name="래경 정" userId="6e13db5cce48b9ee" providerId="LiveId" clId="{3F10AD2F-E65A-48FE-96FC-99EA22ABA5FE}" dt="2025-12-06T23:37:24.573" v="7689" actId="478"/>
          <ac:picMkLst>
            <pc:docMk/>
            <pc:sldMk cId="4166111312" sldId="276"/>
            <ac:picMk id="5" creationId="{8AEB2AA0-1B99-29C6-C72D-7AC9926FBD69}"/>
          </ac:picMkLst>
        </pc:picChg>
        <pc:picChg chg="add mod">
          <ac:chgData name="래경 정" userId="6e13db5cce48b9ee" providerId="LiveId" clId="{3F10AD2F-E65A-48FE-96FC-99EA22ABA5FE}" dt="2025-12-06T23:40:46.801" v="7701" actId="1076"/>
          <ac:picMkLst>
            <pc:docMk/>
            <pc:sldMk cId="4166111312" sldId="276"/>
            <ac:picMk id="6" creationId="{8B119E4C-C051-CD25-C942-3EAFC01729F6}"/>
          </ac:picMkLst>
        </pc:picChg>
        <pc:picChg chg="del">
          <ac:chgData name="래경 정" userId="6e13db5cce48b9ee" providerId="LiveId" clId="{3F10AD2F-E65A-48FE-96FC-99EA22ABA5FE}" dt="2025-12-06T23:37:24.573" v="7689" actId="478"/>
          <ac:picMkLst>
            <pc:docMk/>
            <pc:sldMk cId="4166111312" sldId="276"/>
            <ac:picMk id="7" creationId="{6ECA752A-3718-ACF4-B247-52C10F88B5FD}"/>
          </ac:picMkLst>
        </pc:picChg>
        <pc:picChg chg="add mod">
          <ac:chgData name="래경 정" userId="6e13db5cce48b9ee" providerId="LiveId" clId="{3F10AD2F-E65A-48FE-96FC-99EA22ABA5FE}" dt="2025-12-06T23:40:49.802" v="7702" actId="1076"/>
          <ac:picMkLst>
            <pc:docMk/>
            <pc:sldMk cId="4166111312" sldId="276"/>
            <ac:picMk id="9" creationId="{1017EDF5-ABD2-7BE9-070A-3B37BFA086A2}"/>
          </ac:picMkLst>
        </pc:picChg>
      </pc:sldChg>
      <pc:sldChg chg="addSp delSp modSp add mod">
        <pc:chgData name="래경 정" userId="6e13db5cce48b9ee" providerId="LiveId" clId="{3F10AD2F-E65A-48FE-96FC-99EA22ABA5FE}" dt="2025-12-07T11:14:19.210" v="28692" actId="20577"/>
        <pc:sldMkLst>
          <pc:docMk/>
          <pc:sldMk cId="4236198261" sldId="277"/>
        </pc:sldMkLst>
        <pc:spChg chg="mod">
          <ac:chgData name="래경 정" userId="6e13db5cce48b9ee" providerId="LiveId" clId="{3F10AD2F-E65A-48FE-96FC-99EA22ABA5FE}" dt="2025-12-07T11:14:19.210" v="28692" actId="20577"/>
          <ac:spMkLst>
            <pc:docMk/>
            <pc:sldMk cId="4236198261" sldId="277"/>
            <ac:spMk id="3" creationId="{44A26E3B-0071-B1B1-9300-4930F8556212}"/>
          </ac:spMkLst>
        </pc:spChg>
        <pc:spChg chg="mod">
          <ac:chgData name="래경 정" userId="6e13db5cce48b9ee" providerId="LiveId" clId="{3F10AD2F-E65A-48FE-96FC-99EA22ABA5FE}" dt="2025-12-06T23:56:10.654" v="8615" actId="20577"/>
          <ac:spMkLst>
            <pc:docMk/>
            <pc:sldMk cId="4236198261" sldId="277"/>
            <ac:spMk id="4" creationId="{3F341C74-6022-2F66-F1E5-B79B364F79DC}"/>
          </ac:spMkLst>
        </pc:spChg>
        <pc:picChg chg="add mod">
          <ac:chgData name="래경 정" userId="6e13db5cce48b9ee" providerId="LiveId" clId="{3F10AD2F-E65A-48FE-96FC-99EA22ABA5FE}" dt="2025-12-07T00:01:56.909" v="8638" actId="1076"/>
          <ac:picMkLst>
            <pc:docMk/>
            <pc:sldMk cId="4236198261" sldId="277"/>
            <ac:picMk id="5" creationId="{EB38B984-7073-7491-1FFB-569F375C65D1}"/>
          </ac:picMkLst>
        </pc:picChg>
        <pc:picChg chg="del">
          <ac:chgData name="래경 정" userId="6e13db5cce48b9ee" providerId="LiveId" clId="{3F10AD2F-E65A-48FE-96FC-99EA22ABA5FE}" dt="2025-12-06T23:59:08.883" v="8616" actId="478"/>
          <ac:picMkLst>
            <pc:docMk/>
            <pc:sldMk cId="4236198261" sldId="277"/>
            <ac:picMk id="6" creationId="{D64A7DAA-5491-4A88-9004-207D8F9C3D3C}"/>
          </ac:picMkLst>
        </pc:picChg>
        <pc:picChg chg="del">
          <ac:chgData name="래경 정" userId="6e13db5cce48b9ee" providerId="LiveId" clId="{3F10AD2F-E65A-48FE-96FC-99EA22ABA5FE}" dt="2025-12-06T23:59:09.347" v="8617" actId="478"/>
          <ac:picMkLst>
            <pc:docMk/>
            <pc:sldMk cId="4236198261" sldId="277"/>
            <ac:picMk id="9" creationId="{DF5EAA62-D999-7F01-327F-88889C025EF1}"/>
          </ac:picMkLst>
        </pc:picChg>
      </pc:sldChg>
      <pc:sldChg chg="addSp delSp modSp add mod">
        <pc:chgData name="래경 정" userId="6e13db5cce48b9ee" providerId="LiveId" clId="{3F10AD2F-E65A-48FE-96FC-99EA22ABA5FE}" dt="2025-12-07T11:16:23.842" v="28744" actId="20577"/>
        <pc:sldMkLst>
          <pc:docMk/>
          <pc:sldMk cId="3836310491" sldId="278"/>
        </pc:sldMkLst>
        <pc:spChg chg="mod">
          <ac:chgData name="래경 정" userId="6e13db5cce48b9ee" providerId="LiveId" clId="{3F10AD2F-E65A-48FE-96FC-99EA22ABA5FE}" dt="2025-12-07T11:16:23.842" v="28744" actId="20577"/>
          <ac:spMkLst>
            <pc:docMk/>
            <pc:sldMk cId="3836310491" sldId="278"/>
            <ac:spMk id="3" creationId="{12C72A58-8A3F-0E27-8C71-A069BB2500BF}"/>
          </ac:spMkLst>
        </pc:spChg>
        <pc:spChg chg="mod">
          <ac:chgData name="래경 정" userId="6e13db5cce48b9ee" providerId="LiveId" clId="{3F10AD2F-E65A-48FE-96FC-99EA22ABA5FE}" dt="2025-12-07T00:08:19.486" v="9634" actId="20577"/>
          <ac:spMkLst>
            <pc:docMk/>
            <pc:sldMk cId="3836310491" sldId="278"/>
            <ac:spMk id="4" creationId="{B64ADC8F-19DA-E1B7-93FB-3F06E7D48CF2}"/>
          </ac:spMkLst>
        </pc:spChg>
        <pc:picChg chg="del">
          <ac:chgData name="래경 정" userId="6e13db5cce48b9ee" providerId="LiveId" clId="{3F10AD2F-E65A-48FE-96FC-99EA22ABA5FE}" dt="2025-12-07T00:09:25.429" v="9635" actId="478"/>
          <ac:picMkLst>
            <pc:docMk/>
            <pc:sldMk cId="3836310491" sldId="278"/>
            <ac:picMk id="5" creationId="{445ECA7D-BDE0-D780-9D91-8FAB122AD0EA}"/>
          </ac:picMkLst>
        </pc:picChg>
        <pc:picChg chg="add mod">
          <ac:chgData name="래경 정" userId="6e13db5cce48b9ee" providerId="LiveId" clId="{3F10AD2F-E65A-48FE-96FC-99EA22ABA5FE}" dt="2025-12-07T00:09:34.846" v="9641" actId="14100"/>
          <ac:picMkLst>
            <pc:docMk/>
            <pc:sldMk cId="3836310491" sldId="278"/>
            <ac:picMk id="6" creationId="{47F518B0-D905-0795-ECA4-6C8895D2A570}"/>
          </ac:picMkLst>
        </pc:picChg>
      </pc:sldChg>
      <pc:sldChg chg="addSp delSp modSp add mod">
        <pc:chgData name="래경 정" userId="6e13db5cce48b9ee" providerId="LiveId" clId="{3F10AD2F-E65A-48FE-96FC-99EA22ABA5FE}" dt="2025-12-07T00:41:55.260" v="11284" actId="20577"/>
        <pc:sldMkLst>
          <pc:docMk/>
          <pc:sldMk cId="3286809445" sldId="279"/>
        </pc:sldMkLst>
        <pc:spChg chg="mod">
          <ac:chgData name="래경 정" userId="6e13db5cce48b9ee" providerId="LiveId" clId="{3F10AD2F-E65A-48FE-96FC-99EA22ABA5FE}" dt="2025-12-07T00:41:55.260" v="11284" actId="20577"/>
          <ac:spMkLst>
            <pc:docMk/>
            <pc:sldMk cId="3286809445" sldId="279"/>
            <ac:spMk id="3" creationId="{9F4BBEDF-6E89-F998-2536-A8CE0B94EAF8}"/>
          </ac:spMkLst>
        </pc:spChg>
        <pc:spChg chg="mod">
          <ac:chgData name="래경 정" userId="6e13db5cce48b9ee" providerId="LiveId" clId="{3F10AD2F-E65A-48FE-96FC-99EA22ABA5FE}" dt="2025-12-07T00:32:45.450" v="10192" actId="20577"/>
          <ac:spMkLst>
            <pc:docMk/>
            <pc:sldMk cId="3286809445" sldId="279"/>
            <ac:spMk id="4" creationId="{0526024F-307A-D89F-6D31-A90081478B59}"/>
          </ac:spMkLst>
        </pc:spChg>
        <pc:picChg chg="add mod">
          <ac:chgData name="래경 정" userId="6e13db5cce48b9ee" providerId="LiveId" clId="{3F10AD2F-E65A-48FE-96FC-99EA22ABA5FE}" dt="2025-12-07T00:36:32.669" v="10299" actId="1076"/>
          <ac:picMkLst>
            <pc:docMk/>
            <pc:sldMk cId="3286809445" sldId="279"/>
            <ac:picMk id="5" creationId="{8C748F0C-33B8-F20F-68BF-955F482A681B}"/>
          </ac:picMkLst>
        </pc:picChg>
        <pc:picChg chg="del">
          <ac:chgData name="래경 정" userId="6e13db5cce48b9ee" providerId="LiveId" clId="{3F10AD2F-E65A-48FE-96FC-99EA22ABA5FE}" dt="2025-12-07T00:33:53.483" v="10289" actId="478"/>
          <ac:picMkLst>
            <pc:docMk/>
            <pc:sldMk cId="3286809445" sldId="279"/>
            <ac:picMk id="6" creationId="{479DC166-7E2E-1AF2-D78D-464E734AE68C}"/>
          </ac:picMkLst>
        </pc:picChg>
      </pc:sldChg>
      <pc:sldChg chg="addSp delSp modSp add mod">
        <pc:chgData name="래경 정" userId="6e13db5cce48b9ee" providerId="LiveId" clId="{3F10AD2F-E65A-48FE-96FC-99EA22ABA5FE}" dt="2025-12-07T00:46:28.989" v="12028" actId="20577"/>
        <pc:sldMkLst>
          <pc:docMk/>
          <pc:sldMk cId="692166495" sldId="280"/>
        </pc:sldMkLst>
        <pc:spChg chg="mod">
          <ac:chgData name="래경 정" userId="6e13db5cce48b9ee" providerId="LiveId" clId="{3F10AD2F-E65A-48FE-96FC-99EA22ABA5FE}" dt="2025-12-07T00:46:28.989" v="12028" actId="20577"/>
          <ac:spMkLst>
            <pc:docMk/>
            <pc:sldMk cId="692166495" sldId="280"/>
            <ac:spMk id="3" creationId="{4AF55ABF-03A0-578D-4031-C5DE296DCA37}"/>
          </ac:spMkLst>
        </pc:spChg>
        <pc:spChg chg="mod">
          <ac:chgData name="래경 정" userId="6e13db5cce48b9ee" providerId="LiveId" clId="{3F10AD2F-E65A-48FE-96FC-99EA22ABA5FE}" dt="2025-12-07T00:42:05.670" v="11286" actId="20577"/>
          <ac:spMkLst>
            <pc:docMk/>
            <pc:sldMk cId="692166495" sldId="280"/>
            <ac:spMk id="4" creationId="{915AA5EF-8687-BA31-B7AA-8AFA13BAC2DC}"/>
          </ac:spMkLst>
        </pc:spChg>
        <pc:picChg chg="del">
          <ac:chgData name="래경 정" userId="6e13db5cce48b9ee" providerId="LiveId" clId="{3F10AD2F-E65A-48FE-96FC-99EA22ABA5FE}" dt="2025-12-07T00:42:07.248" v="11287" actId="478"/>
          <ac:picMkLst>
            <pc:docMk/>
            <pc:sldMk cId="692166495" sldId="280"/>
            <ac:picMk id="5" creationId="{2F16803C-723F-3746-5FC9-7B163F594110}"/>
          </ac:picMkLst>
        </pc:picChg>
        <pc:picChg chg="add mod">
          <ac:chgData name="래경 정" userId="6e13db5cce48b9ee" providerId="LiveId" clId="{3F10AD2F-E65A-48FE-96FC-99EA22ABA5FE}" dt="2025-12-07T00:43:05.502" v="11292" actId="14100"/>
          <ac:picMkLst>
            <pc:docMk/>
            <pc:sldMk cId="692166495" sldId="280"/>
            <ac:picMk id="6" creationId="{5E2570B5-0D7D-26D5-E8C8-20DB70824885}"/>
          </ac:picMkLst>
        </pc:picChg>
      </pc:sldChg>
      <pc:sldChg chg="addSp delSp modSp add mod">
        <pc:chgData name="래경 정" userId="6e13db5cce48b9ee" providerId="LiveId" clId="{3F10AD2F-E65A-48FE-96FC-99EA22ABA5FE}" dt="2025-12-07T10:17:15.632" v="28558" actId="20577"/>
        <pc:sldMkLst>
          <pc:docMk/>
          <pc:sldMk cId="1962918466" sldId="281"/>
        </pc:sldMkLst>
        <pc:spChg chg="mod">
          <ac:chgData name="래경 정" userId="6e13db5cce48b9ee" providerId="LiveId" clId="{3F10AD2F-E65A-48FE-96FC-99EA22ABA5FE}" dt="2025-12-07T10:17:15.632" v="28558" actId="20577"/>
          <ac:spMkLst>
            <pc:docMk/>
            <pc:sldMk cId="1962918466" sldId="281"/>
            <ac:spMk id="3" creationId="{6EBB33FD-CCD5-E2DD-6C49-73BD6D8EBAD9}"/>
          </ac:spMkLst>
        </pc:spChg>
        <pc:spChg chg="mod">
          <ac:chgData name="래경 정" userId="6e13db5cce48b9ee" providerId="LiveId" clId="{3F10AD2F-E65A-48FE-96FC-99EA22ABA5FE}" dt="2025-12-07T00:46:40.451" v="12031" actId="20577"/>
          <ac:spMkLst>
            <pc:docMk/>
            <pc:sldMk cId="1962918466" sldId="281"/>
            <ac:spMk id="4" creationId="{C74529DE-62FB-4152-DAA0-23F719F1863E}"/>
          </ac:spMkLst>
        </pc:spChg>
        <pc:picChg chg="add mod">
          <ac:chgData name="래경 정" userId="6e13db5cce48b9ee" providerId="LiveId" clId="{3F10AD2F-E65A-48FE-96FC-99EA22ABA5FE}" dt="2025-12-07T00:47:11.673" v="12035" actId="1076"/>
          <ac:picMkLst>
            <pc:docMk/>
            <pc:sldMk cId="1962918466" sldId="281"/>
            <ac:picMk id="5" creationId="{0C2DC318-19B7-10D4-9281-63420FA57E44}"/>
          </ac:picMkLst>
        </pc:picChg>
        <pc:picChg chg="del">
          <ac:chgData name="래경 정" userId="6e13db5cce48b9ee" providerId="LiveId" clId="{3F10AD2F-E65A-48FE-96FC-99EA22ABA5FE}" dt="2025-12-07T00:46:37.277" v="12030" actId="478"/>
          <ac:picMkLst>
            <pc:docMk/>
            <pc:sldMk cId="1962918466" sldId="281"/>
            <ac:picMk id="6" creationId="{2894BCEF-7E4B-E3A9-0499-E60EBE74F7BE}"/>
          </ac:picMkLst>
        </pc:picChg>
        <pc:picChg chg="add mod">
          <ac:chgData name="래경 정" userId="6e13db5cce48b9ee" providerId="LiveId" clId="{3F10AD2F-E65A-48FE-96FC-99EA22ABA5FE}" dt="2025-12-07T00:47:53.805" v="12040" actId="14100"/>
          <ac:picMkLst>
            <pc:docMk/>
            <pc:sldMk cId="1962918466" sldId="281"/>
            <ac:picMk id="8" creationId="{57880DC5-A9B9-AFBE-6061-3B496077B053}"/>
          </ac:picMkLst>
        </pc:picChg>
        <pc:picChg chg="add mod">
          <ac:chgData name="래경 정" userId="6e13db5cce48b9ee" providerId="LiveId" clId="{3F10AD2F-E65A-48FE-96FC-99EA22ABA5FE}" dt="2025-12-07T00:48:22.392" v="12045" actId="14100"/>
          <ac:picMkLst>
            <pc:docMk/>
            <pc:sldMk cId="1962918466" sldId="281"/>
            <ac:picMk id="10" creationId="{28B0B3D8-3D83-E8B6-ADD8-533626B3F8A3}"/>
          </ac:picMkLst>
        </pc:picChg>
      </pc:sldChg>
      <pc:sldChg chg="addSp delSp modSp add mod">
        <pc:chgData name="래경 정" userId="6e13db5cce48b9ee" providerId="LiveId" clId="{3F10AD2F-E65A-48FE-96FC-99EA22ABA5FE}" dt="2025-12-07T01:03:09.674" v="13554" actId="20577"/>
        <pc:sldMkLst>
          <pc:docMk/>
          <pc:sldMk cId="391534226" sldId="282"/>
        </pc:sldMkLst>
        <pc:spChg chg="mod">
          <ac:chgData name="래경 정" userId="6e13db5cce48b9ee" providerId="LiveId" clId="{3F10AD2F-E65A-48FE-96FC-99EA22ABA5FE}" dt="2025-12-07T01:03:09.674" v="13554" actId="20577"/>
          <ac:spMkLst>
            <pc:docMk/>
            <pc:sldMk cId="391534226" sldId="282"/>
            <ac:spMk id="3" creationId="{B4F240EC-E1A6-55C6-C6A5-1AC230D9BCAB}"/>
          </ac:spMkLst>
        </pc:spChg>
        <pc:spChg chg="mod">
          <ac:chgData name="래경 정" userId="6e13db5cce48b9ee" providerId="LiveId" clId="{3F10AD2F-E65A-48FE-96FC-99EA22ABA5FE}" dt="2025-12-07T00:53:02.748" v="12939" actId="20577"/>
          <ac:spMkLst>
            <pc:docMk/>
            <pc:sldMk cId="391534226" sldId="282"/>
            <ac:spMk id="4" creationId="{BDF29D45-141A-AD60-659A-2237B9F0F560}"/>
          </ac:spMkLst>
        </pc:spChg>
        <pc:picChg chg="del">
          <ac:chgData name="래경 정" userId="6e13db5cce48b9ee" providerId="LiveId" clId="{3F10AD2F-E65A-48FE-96FC-99EA22ABA5FE}" dt="2025-12-07T00:56:07.170" v="12940" actId="478"/>
          <ac:picMkLst>
            <pc:docMk/>
            <pc:sldMk cId="391534226" sldId="282"/>
            <ac:picMk id="5" creationId="{D3DE83B9-77B4-560D-AE9F-68EC3D0BD4B1}"/>
          </ac:picMkLst>
        </pc:picChg>
        <pc:picChg chg="add mod">
          <ac:chgData name="래경 정" userId="6e13db5cce48b9ee" providerId="LiveId" clId="{3F10AD2F-E65A-48FE-96FC-99EA22ABA5FE}" dt="2025-12-07T01:02:19.872" v="13487" actId="14100"/>
          <ac:picMkLst>
            <pc:docMk/>
            <pc:sldMk cId="391534226" sldId="282"/>
            <ac:picMk id="6" creationId="{85E582F9-EFE9-56A4-F9CC-5755A1138751}"/>
          </ac:picMkLst>
        </pc:picChg>
        <pc:picChg chg="del">
          <ac:chgData name="래경 정" userId="6e13db5cce48b9ee" providerId="LiveId" clId="{3F10AD2F-E65A-48FE-96FC-99EA22ABA5FE}" dt="2025-12-07T00:56:07.170" v="12940" actId="478"/>
          <ac:picMkLst>
            <pc:docMk/>
            <pc:sldMk cId="391534226" sldId="282"/>
            <ac:picMk id="8" creationId="{F722D5F9-60D8-82E2-22E5-1B9C7FDAE88D}"/>
          </ac:picMkLst>
        </pc:picChg>
        <pc:picChg chg="del">
          <ac:chgData name="래경 정" userId="6e13db5cce48b9ee" providerId="LiveId" clId="{3F10AD2F-E65A-48FE-96FC-99EA22ABA5FE}" dt="2025-12-07T00:56:07.170" v="12940" actId="478"/>
          <ac:picMkLst>
            <pc:docMk/>
            <pc:sldMk cId="391534226" sldId="282"/>
            <ac:picMk id="10" creationId="{A180F124-8EC4-C525-B04B-1178C6F72022}"/>
          </ac:picMkLst>
        </pc:picChg>
      </pc:sldChg>
      <pc:sldChg chg="add del">
        <pc:chgData name="래경 정" userId="6e13db5cce48b9ee" providerId="LiveId" clId="{3F10AD2F-E65A-48FE-96FC-99EA22ABA5FE}" dt="2025-12-07T01:03:41.359" v="13558"/>
        <pc:sldMkLst>
          <pc:docMk/>
          <pc:sldMk cId="271248777" sldId="283"/>
        </pc:sldMkLst>
      </pc:sldChg>
      <pc:sldChg chg="addSp delSp modSp add mod">
        <pc:chgData name="래경 정" userId="6e13db5cce48b9ee" providerId="LiveId" clId="{3F10AD2F-E65A-48FE-96FC-99EA22ABA5FE}" dt="2025-12-07T01:10:36.365" v="14522" actId="20577"/>
        <pc:sldMkLst>
          <pc:docMk/>
          <pc:sldMk cId="1761347951" sldId="283"/>
        </pc:sldMkLst>
        <pc:spChg chg="mod">
          <ac:chgData name="래경 정" userId="6e13db5cce48b9ee" providerId="LiveId" clId="{3F10AD2F-E65A-48FE-96FC-99EA22ABA5FE}" dt="2025-12-07T01:10:36.365" v="14522" actId="20577"/>
          <ac:spMkLst>
            <pc:docMk/>
            <pc:sldMk cId="1761347951" sldId="283"/>
            <ac:spMk id="3" creationId="{DA700A05-648F-CC41-912F-8B9F8366329C}"/>
          </ac:spMkLst>
        </pc:spChg>
        <pc:spChg chg="mod">
          <ac:chgData name="래경 정" userId="6e13db5cce48b9ee" providerId="LiveId" clId="{3F10AD2F-E65A-48FE-96FC-99EA22ABA5FE}" dt="2025-12-07T01:04:01.478" v="13581" actId="20577"/>
          <ac:spMkLst>
            <pc:docMk/>
            <pc:sldMk cId="1761347951" sldId="283"/>
            <ac:spMk id="4" creationId="{472C9E9A-5FA9-81B9-98D0-191A8737AFC6}"/>
          </ac:spMkLst>
        </pc:spChg>
        <pc:picChg chg="add mod">
          <ac:chgData name="래경 정" userId="6e13db5cce48b9ee" providerId="LiveId" clId="{3F10AD2F-E65A-48FE-96FC-99EA22ABA5FE}" dt="2025-12-07T01:05:04.209" v="13594" actId="1076"/>
          <ac:picMkLst>
            <pc:docMk/>
            <pc:sldMk cId="1761347951" sldId="283"/>
            <ac:picMk id="5" creationId="{D08A6A22-36EE-3A4A-B546-E4EAD787CDCB}"/>
          </ac:picMkLst>
        </pc:picChg>
        <pc:picChg chg="add mod">
          <ac:chgData name="래경 정" userId="6e13db5cce48b9ee" providerId="LiveId" clId="{3F10AD2F-E65A-48FE-96FC-99EA22ABA5FE}" dt="2025-12-07T01:05:09.333" v="13597" actId="1036"/>
          <ac:picMkLst>
            <pc:docMk/>
            <pc:sldMk cId="1761347951" sldId="283"/>
            <ac:picMk id="7" creationId="{E30D3FF5-E416-8852-C58B-ECD4562C3ADA}"/>
          </ac:picMkLst>
        </pc:picChg>
        <pc:picChg chg="del">
          <ac:chgData name="래경 정" userId="6e13db5cce48b9ee" providerId="LiveId" clId="{3F10AD2F-E65A-48FE-96FC-99EA22ABA5FE}" dt="2025-12-07T01:04:03.392" v="13582" actId="478"/>
          <ac:picMkLst>
            <pc:docMk/>
            <pc:sldMk cId="1761347951" sldId="283"/>
            <ac:picMk id="8" creationId="{6BC575C9-FBAB-CBFE-1AB0-452205651200}"/>
          </ac:picMkLst>
        </pc:picChg>
      </pc:sldChg>
      <pc:sldChg chg="new del">
        <pc:chgData name="래경 정" userId="6e13db5cce48b9ee" providerId="LiveId" clId="{3F10AD2F-E65A-48FE-96FC-99EA22ABA5FE}" dt="2025-12-07T01:03:35.630" v="13556" actId="680"/>
        <pc:sldMkLst>
          <pc:docMk/>
          <pc:sldMk cId="2754117642" sldId="283"/>
        </pc:sldMkLst>
      </pc:sldChg>
      <pc:sldChg chg="delSp modSp add mod">
        <pc:chgData name="래경 정" userId="6e13db5cce48b9ee" providerId="LiveId" clId="{3F10AD2F-E65A-48FE-96FC-99EA22ABA5FE}" dt="2025-12-07T09:33:27.111" v="26871" actId="20577"/>
        <pc:sldMkLst>
          <pc:docMk/>
          <pc:sldMk cId="2468056347" sldId="284"/>
        </pc:sldMkLst>
        <pc:spChg chg="mod">
          <ac:chgData name="래경 정" userId="6e13db5cce48b9ee" providerId="LiveId" clId="{3F10AD2F-E65A-48FE-96FC-99EA22ABA5FE}" dt="2025-12-07T09:33:27.111" v="26871" actId="20577"/>
          <ac:spMkLst>
            <pc:docMk/>
            <pc:sldMk cId="2468056347" sldId="284"/>
            <ac:spMk id="2" creationId="{74A755F4-F9F3-5C83-B55B-DC42DB00D8D8}"/>
          </ac:spMkLst>
        </pc:spChg>
        <pc:spChg chg="del">
          <ac:chgData name="래경 정" userId="6e13db5cce48b9ee" providerId="LiveId" clId="{3F10AD2F-E65A-48FE-96FC-99EA22ABA5FE}" dt="2025-12-07T08:45:42.142" v="25613" actId="478"/>
          <ac:spMkLst>
            <pc:docMk/>
            <pc:sldMk cId="2468056347" sldId="284"/>
            <ac:spMk id="3" creationId="{72DBA474-3AC3-3A1B-2E40-C15108FB2D26}"/>
          </ac:spMkLst>
        </pc:spChg>
        <pc:spChg chg="del mod">
          <ac:chgData name="래경 정" userId="6e13db5cce48b9ee" providerId="LiveId" clId="{3F10AD2F-E65A-48FE-96FC-99EA22ABA5FE}" dt="2025-12-07T08:45:42.142" v="25613" actId="478"/>
          <ac:spMkLst>
            <pc:docMk/>
            <pc:sldMk cId="2468056347" sldId="284"/>
            <ac:spMk id="6" creationId="{BB8A0330-A64F-BE9D-C27D-D4C1B916F086}"/>
          </ac:spMkLst>
        </pc:spChg>
      </pc:sldChg>
      <pc:sldChg chg="delSp modSp add del mod">
        <pc:chgData name="래경 정" userId="6e13db5cce48b9ee" providerId="LiveId" clId="{3F10AD2F-E65A-48FE-96FC-99EA22ABA5FE}" dt="2025-12-07T09:33:47.802" v="26885" actId="47"/>
        <pc:sldMkLst>
          <pc:docMk/>
          <pc:sldMk cId="3386635359" sldId="285"/>
        </pc:sldMkLst>
        <pc:spChg chg="del mod">
          <ac:chgData name="래경 정" userId="6e13db5cce48b9ee" providerId="LiveId" clId="{3F10AD2F-E65A-48FE-96FC-99EA22ABA5FE}" dt="2025-12-07T09:33:46.810" v="26884"/>
          <ac:spMkLst>
            <pc:docMk/>
            <pc:sldMk cId="3386635359" sldId="285"/>
            <ac:spMk id="2" creationId="{631861E0-7918-900C-A6C6-CAF089F4207E}"/>
          </ac:spMkLst>
        </pc:spChg>
      </pc:sldChg>
      <pc:sldChg chg="addSp delSp modSp add mod modAnim">
        <pc:chgData name="래경 정" userId="6e13db5cce48b9ee" providerId="LiveId" clId="{3F10AD2F-E65A-48FE-96FC-99EA22ABA5FE}" dt="2025-12-07T11:17:39.312" v="28760" actId="20577"/>
        <pc:sldMkLst>
          <pc:docMk/>
          <pc:sldMk cId="3314231680" sldId="286"/>
        </pc:sldMkLst>
        <pc:spChg chg="mod">
          <ac:chgData name="래경 정" userId="6e13db5cce48b9ee" providerId="LiveId" clId="{3F10AD2F-E65A-48FE-96FC-99EA22ABA5FE}" dt="2025-12-07T11:17:39.312" v="28760" actId="20577"/>
          <ac:spMkLst>
            <pc:docMk/>
            <pc:sldMk cId="3314231680" sldId="286"/>
            <ac:spMk id="3" creationId="{BC9CB433-050E-F67F-3EE0-CB328AAF222C}"/>
          </ac:spMkLst>
        </pc:spChg>
        <pc:spChg chg="mod">
          <ac:chgData name="래경 정" userId="6e13db5cce48b9ee" providerId="LiveId" clId="{3F10AD2F-E65A-48FE-96FC-99EA22ABA5FE}" dt="2025-12-07T01:59:31.859" v="18175" actId="20577"/>
          <ac:spMkLst>
            <pc:docMk/>
            <pc:sldMk cId="3314231680" sldId="286"/>
            <ac:spMk id="4" creationId="{4AB19C41-0D78-5A3A-74F1-824A8A4D3A1E}"/>
          </ac:spMkLst>
        </pc:spChg>
        <pc:picChg chg="add mod">
          <ac:chgData name="래경 정" userId="6e13db5cce48b9ee" providerId="LiveId" clId="{3F10AD2F-E65A-48FE-96FC-99EA22ABA5FE}" dt="2025-12-07T01:35:50.695" v="15859" actId="1076"/>
          <ac:picMkLst>
            <pc:docMk/>
            <pc:sldMk cId="3314231680" sldId="286"/>
            <ac:picMk id="2" creationId="{FD595B6D-EB66-BFA0-48DB-4CEAD48FBC46}"/>
          </ac:picMkLst>
        </pc:picChg>
        <pc:picChg chg="del">
          <ac:chgData name="래경 정" userId="6e13db5cce48b9ee" providerId="LiveId" clId="{3F10AD2F-E65A-48FE-96FC-99EA22ABA5FE}" dt="2025-12-07T01:16:32.730" v="14587" actId="478"/>
          <ac:picMkLst>
            <pc:docMk/>
            <pc:sldMk cId="3314231680" sldId="286"/>
            <ac:picMk id="5" creationId="{29129D5F-FE7A-8999-A81E-DEF150A8E3EB}"/>
          </ac:picMkLst>
        </pc:picChg>
        <pc:picChg chg="del">
          <ac:chgData name="래경 정" userId="6e13db5cce48b9ee" providerId="LiveId" clId="{3F10AD2F-E65A-48FE-96FC-99EA22ABA5FE}" dt="2025-12-07T01:16:33.092" v="14588" actId="478"/>
          <ac:picMkLst>
            <pc:docMk/>
            <pc:sldMk cId="3314231680" sldId="286"/>
            <ac:picMk id="7" creationId="{CD07CB46-CD67-5C93-51EE-C19BA9ACA19D}"/>
          </ac:picMkLst>
        </pc:picChg>
      </pc:sldChg>
      <pc:sldChg chg="addSp delSp modSp add mod delAnim modAnim">
        <pc:chgData name="래경 정" userId="6e13db5cce48b9ee" providerId="LiveId" clId="{3F10AD2F-E65A-48FE-96FC-99EA22ABA5FE}" dt="2025-12-07T11:20:20.189" v="28993" actId="20577"/>
        <pc:sldMkLst>
          <pc:docMk/>
          <pc:sldMk cId="3331779870" sldId="287"/>
        </pc:sldMkLst>
        <pc:spChg chg="mod">
          <ac:chgData name="래경 정" userId="6e13db5cce48b9ee" providerId="LiveId" clId="{3F10AD2F-E65A-48FE-96FC-99EA22ABA5FE}" dt="2025-12-07T11:20:20.189" v="28993" actId="20577"/>
          <ac:spMkLst>
            <pc:docMk/>
            <pc:sldMk cId="3331779870" sldId="287"/>
            <ac:spMk id="3" creationId="{8BC0AC29-0675-171D-9ECE-848ABA4F9551}"/>
          </ac:spMkLst>
        </pc:spChg>
        <pc:spChg chg="mod">
          <ac:chgData name="래경 정" userId="6e13db5cce48b9ee" providerId="LiveId" clId="{3F10AD2F-E65A-48FE-96FC-99EA22ABA5FE}" dt="2025-12-07T01:59:25.553" v="18159" actId="20577"/>
          <ac:spMkLst>
            <pc:docMk/>
            <pc:sldMk cId="3331779870" sldId="287"/>
            <ac:spMk id="4" creationId="{F180F863-8E78-AB77-E22F-991C6EA20D7C}"/>
          </ac:spMkLst>
        </pc:spChg>
        <pc:spChg chg="add">
          <ac:chgData name="래경 정" userId="6e13db5cce48b9ee" providerId="LiveId" clId="{3F10AD2F-E65A-48FE-96FC-99EA22ABA5FE}" dt="2025-12-07T01:43:16.581" v="16559"/>
          <ac:spMkLst>
            <pc:docMk/>
            <pc:sldMk cId="3331779870" sldId="287"/>
            <ac:spMk id="6" creationId="{DB78326A-EEE0-459C-036B-77BCC2BEFAC3}"/>
          </ac:spMkLst>
        </pc:spChg>
        <pc:picChg chg="del">
          <ac:chgData name="래경 정" userId="6e13db5cce48b9ee" providerId="LiveId" clId="{3F10AD2F-E65A-48FE-96FC-99EA22ABA5FE}" dt="2025-12-07T01:32:07.707" v="15792" actId="478"/>
          <ac:picMkLst>
            <pc:docMk/>
            <pc:sldMk cId="3331779870" sldId="287"/>
            <ac:picMk id="2" creationId="{7328F24A-4F8A-086C-082D-2043C2932FBD}"/>
          </ac:picMkLst>
        </pc:picChg>
        <pc:picChg chg="add mod">
          <ac:chgData name="래경 정" userId="6e13db5cce48b9ee" providerId="LiveId" clId="{3F10AD2F-E65A-48FE-96FC-99EA22ABA5FE}" dt="2025-12-07T01:32:35.406" v="15834" actId="1076"/>
          <ac:picMkLst>
            <pc:docMk/>
            <pc:sldMk cId="3331779870" sldId="287"/>
            <ac:picMk id="5" creationId="{A234D93F-C07B-FA1B-F01C-DA01FC581A1C}"/>
          </ac:picMkLst>
        </pc:picChg>
      </pc:sldChg>
      <pc:sldChg chg="addSp delSp modSp add mod addAnim delAnim modAnim">
        <pc:chgData name="래경 정" userId="6e13db5cce48b9ee" providerId="LiveId" clId="{3F10AD2F-E65A-48FE-96FC-99EA22ABA5FE}" dt="2025-12-07T11:20:54.039" v="29006" actId="20577"/>
        <pc:sldMkLst>
          <pc:docMk/>
          <pc:sldMk cId="265438474" sldId="288"/>
        </pc:sldMkLst>
        <pc:spChg chg="mod">
          <ac:chgData name="래경 정" userId="6e13db5cce48b9ee" providerId="LiveId" clId="{3F10AD2F-E65A-48FE-96FC-99EA22ABA5FE}" dt="2025-12-07T11:20:54.039" v="29006" actId="20577"/>
          <ac:spMkLst>
            <pc:docMk/>
            <pc:sldMk cId="265438474" sldId="288"/>
            <ac:spMk id="3" creationId="{C6200789-ECE2-183F-DC97-F5967DFBDF80}"/>
          </ac:spMkLst>
        </pc:spChg>
        <pc:spChg chg="mod">
          <ac:chgData name="래경 정" userId="6e13db5cce48b9ee" providerId="LiveId" clId="{3F10AD2F-E65A-48FE-96FC-99EA22ABA5FE}" dt="2025-12-07T01:59:42.598" v="18202" actId="20577"/>
          <ac:spMkLst>
            <pc:docMk/>
            <pc:sldMk cId="265438474" sldId="288"/>
            <ac:spMk id="4" creationId="{C11DC05A-CC54-14FB-CBE2-41C993127AA9}"/>
          </ac:spMkLst>
        </pc:spChg>
        <pc:picChg chg="add del mod">
          <ac:chgData name="래경 정" userId="6e13db5cce48b9ee" providerId="LiveId" clId="{3F10AD2F-E65A-48FE-96FC-99EA22ABA5FE}" dt="2025-12-07T02:01:38.565" v="18208" actId="478"/>
          <ac:picMkLst>
            <pc:docMk/>
            <pc:sldMk cId="265438474" sldId="288"/>
            <ac:picMk id="2" creationId="{1C554A33-F7EC-113B-B201-70213FF4BD9A}"/>
          </ac:picMkLst>
        </pc:picChg>
        <pc:picChg chg="del">
          <ac:chgData name="래경 정" userId="6e13db5cce48b9ee" providerId="LiveId" clId="{3F10AD2F-E65A-48FE-96FC-99EA22ABA5FE}" dt="2025-12-07T01:46:49.290" v="17075" actId="478"/>
          <ac:picMkLst>
            <pc:docMk/>
            <pc:sldMk cId="265438474" sldId="288"/>
            <ac:picMk id="5" creationId="{B616ACDE-3AAB-C41B-4ADD-3B5F24304244}"/>
          </ac:picMkLst>
        </pc:picChg>
        <pc:picChg chg="add mod">
          <ac:chgData name="래경 정" userId="6e13db5cce48b9ee" providerId="LiveId" clId="{3F10AD2F-E65A-48FE-96FC-99EA22ABA5FE}" dt="2025-12-07T02:01:38.112" v="18207"/>
          <ac:picMkLst>
            <pc:docMk/>
            <pc:sldMk cId="265438474" sldId="288"/>
            <ac:picMk id="6" creationId="{E36E84B5-EB58-1693-E99A-A8459EBD93BD}"/>
          </ac:picMkLst>
        </pc:picChg>
      </pc:sldChg>
      <pc:sldChg chg="addSp delSp modSp add mod delAnim modAnim">
        <pc:chgData name="래경 정" userId="6e13db5cce48b9ee" providerId="LiveId" clId="{3F10AD2F-E65A-48FE-96FC-99EA22ABA5FE}" dt="2025-12-07T02:35:47.011" v="20370" actId="20577"/>
        <pc:sldMkLst>
          <pc:docMk/>
          <pc:sldMk cId="2759586167" sldId="289"/>
        </pc:sldMkLst>
        <pc:spChg chg="mod">
          <ac:chgData name="래경 정" userId="6e13db5cce48b9ee" providerId="LiveId" clId="{3F10AD2F-E65A-48FE-96FC-99EA22ABA5FE}" dt="2025-12-07T02:35:47.011" v="20370" actId="20577"/>
          <ac:spMkLst>
            <pc:docMk/>
            <pc:sldMk cId="2759586167" sldId="289"/>
            <ac:spMk id="3" creationId="{92BD0ABC-E01D-9654-CDDB-48EC23EC0EA5}"/>
          </ac:spMkLst>
        </pc:spChg>
        <pc:spChg chg="mod">
          <ac:chgData name="래경 정" userId="6e13db5cce48b9ee" providerId="LiveId" clId="{3F10AD2F-E65A-48FE-96FC-99EA22ABA5FE}" dt="2025-12-07T02:08:26.508" v="19102" actId="20577"/>
          <ac:spMkLst>
            <pc:docMk/>
            <pc:sldMk cId="2759586167" sldId="289"/>
            <ac:spMk id="4" creationId="{4DD3CBC4-0547-0335-64BC-AF29BFABBD8F}"/>
          </ac:spMkLst>
        </pc:spChg>
        <pc:spChg chg="add del">
          <ac:chgData name="래경 정" userId="6e13db5cce48b9ee" providerId="LiveId" clId="{3F10AD2F-E65A-48FE-96FC-99EA22ABA5FE}" dt="2025-12-07T02:01:44.448" v="18210" actId="22"/>
          <ac:spMkLst>
            <pc:docMk/>
            <pc:sldMk cId="2759586167" sldId="289"/>
            <ac:spMk id="6" creationId="{FE23C6E7-7FA5-472B-9923-694534A73974}"/>
          </ac:spMkLst>
        </pc:spChg>
        <pc:picChg chg="del">
          <ac:chgData name="래경 정" userId="6e13db5cce48b9ee" providerId="LiveId" clId="{3F10AD2F-E65A-48FE-96FC-99EA22ABA5FE}" dt="2025-12-07T01:57:44.715" v="18119" actId="478"/>
          <ac:picMkLst>
            <pc:docMk/>
            <pc:sldMk cId="2759586167" sldId="289"/>
            <ac:picMk id="2" creationId="{E6EEAE1E-1401-6A28-EC57-CCE86480DB51}"/>
          </ac:picMkLst>
        </pc:picChg>
        <pc:picChg chg="add mod">
          <ac:chgData name="래경 정" userId="6e13db5cce48b9ee" providerId="LiveId" clId="{3F10AD2F-E65A-48FE-96FC-99EA22ABA5FE}" dt="2025-12-07T02:01:57.810" v="18212" actId="1076"/>
          <ac:picMkLst>
            <pc:docMk/>
            <pc:sldMk cId="2759586167" sldId="289"/>
            <ac:picMk id="7" creationId="{7230A305-E86B-66A2-2AF0-F1F70CF4DC76}"/>
          </ac:picMkLst>
        </pc:picChg>
      </pc:sldChg>
      <pc:sldChg chg="addSp delSp modSp add mod delAnim modAnim">
        <pc:chgData name="래경 정" userId="6e13db5cce48b9ee" providerId="LiveId" clId="{3F10AD2F-E65A-48FE-96FC-99EA22ABA5FE}" dt="2025-12-07T11:24:46.328" v="29083" actId="20577"/>
        <pc:sldMkLst>
          <pc:docMk/>
          <pc:sldMk cId="589823910" sldId="290"/>
        </pc:sldMkLst>
        <pc:spChg chg="mod">
          <ac:chgData name="래경 정" userId="6e13db5cce48b9ee" providerId="LiveId" clId="{3F10AD2F-E65A-48FE-96FC-99EA22ABA5FE}" dt="2025-12-07T11:24:46.328" v="29083" actId="20577"/>
          <ac:spMkLst>
            <pc:docMk/>
            <pc:sldMk cId="589823910" sldId="290"/>
            <ac:spMk id="3" creationId="{B5A14903-EB4E-C2D0-2C93-703DC41ADAB2}"/>
          </ac:spMkLst>
        </pc:spChg>
        <pc:spChg chg="mod">
          <ac:chgData name="래경 정" userId="6e13db5cce48b9ee" providerId="LiveId" clId="{3F10AD2F-E65A-48FE-96FC-99EA22ABA5FE}" dt="2025-12-07T02:11:14.008" v="19224" actId="20577"/>
          <ac:spMkLst>
            <pc:docMk/>
            <pc:sldMk cId="589823910" sldId="290"/>
            <ac:spMk id="4" creationId="{07990B7F-9510-9618-F749-031C12451147}"/>
          </ac:spMkLst>
        </pc:spChg>
        <pc:picChg chg="add mod">
          <ac:chgData name="래경 정" userId="6e13db5cce48b9ee" providerId="LiveId" clId="{3F10AD2F-E65A-48FE-96FC-99EA22ABA5FE}" dt="2025-12-07T10:32:49.683" v="28587" actId="14100"/>
          <ac:picMkLst>
            <pc:docMk/>
            <pc:sldMk cId="589823910" sldId="290"/>
            <ac:picMk id="2" creationId="{A2BF9D93-A3B5-30C9-39DC-E912ADBC2D35}"/>
          </ac:picMkLst>
        </pc:picChg>
        <pc:picChg chg="add del mod">
          <ac:chgData name="래경 정" userId="6e13db5cce48b9ee" providerId="LiveId" clId="{3F10AD2F-E65A-48FE-96FC-99EA22ABA5FE}" dt="2025-12-07T10:20:03.100" v="28559" actId="478"/>
          <ac:picMkLst>
            <pc:docMk/>
            <pc:sldMk cId="589823910" sldId="290"/>
            <ac:picMk id="6" creationId="{ABBF7414-7627-9E1C-7077-901655D179C6}"/>
          </ac:picMkLst>
        </pc:picChg>
        <pc:picChg chg="del">
          <ac:chgData name="래경 정" userId="6e13db5cce48b9ee" providerId="LiveId" clId="{3F10AD2F-E65A-48FE-96FC-99EA22ABA5FE}" dt="2025-12-07T02:10:33.817" v="19104" actId="478"/>
          <ac:picMkLst>
            <pc:docMk/>
            <pc:sldMk cId="589823910" sldId="290"/>
            <ac:picMk id="7" creationId="{D96AF1FA-CA12-912E-9741-06C650DACB0F}"/>
          </ac:picMkLst>
        </pc:picChg>
        <pc:picChg chg="add del mod">
          <ac:chgData name="래경 정" userId="6e13db5cce48b9ee" providerId="LiveId" clId="{3F10AD2F-E65A-48FE-96FC-99EA22ABA5FE}" dt="2025-12-07T02:25:33.460" v="20237" actId="22"/>
          <ac:picMkLst>
            <pc:docMk/>
            <pc:sldMk cId="589823910" sldId="290"/>
            <ac:picMk id="9" creationId="{C3CDE1D6-ED5D-2805-62F0-F15C7A181FBC}"/>
          </ac:picMkLst>
        </pc:picChg>
        <pc:picChg chg="add del mod">
          <ac:chgData name="래경 정" userId="6e13db5cce48b9ee" providerId="LiveId" clId="{3F10AD2F-E65A-48FE-96FC-99EA22ABA5FE}" dt="2025-12-07T10:45:13.176" v="28608" actId="478"/>
          <ac:picMkLst>
            <pc:docMk/>
            <pc:sldMk cId="589823910" sldId="290"/>
            <ac:picMk id="2050" creationId="{AA320596-87BC-2B5A-5F13-A4395E15E212}"/>
          </ac:picMkLst>
        </pc:picChg>
        <pc:picChg chg="add del mod">
          <ac:chgData name="래경 정" userId="6e13db5cce48b9ee" providerId="LiveId" clId="{3F10AD2F-E65A-48FE-96FC-99EA22ABA5FE}" dt="2025-12-07T10:47:20.197" v="28619" actId="478"/>
          <ac:picMkLst>
            <pc:docMk/>
            <pc:sldMk cId="589823910" sldId="290"/>
            <ac:picMk id="2052" creationId="{D2145409-CFA4-8438-6109-D08424E2BC8F}"/>
          </ac:picMkLst>
        </pc:picChg>
        <pc:picChg chg="add mod">
          <ac:chgData name="래경 정" userId="6e13db5cce48b9ee" providerId="LiveId" clId="{3F10AD2F-E65A-48FE-96FC-99EA22ABA5FE}" dt="2025-12-07T10:47:33.253" v="28623" actId="14100"/>
          <ac:picMkLst>
            <pc:docMk/>
            <pc:sldMk cId="589823910" sldId="290"/>
            <ac:picMk id="2054" creationId="{4D100FE5-A459-7645-0430-F324C056C821}"/>
          </ac:picMkLst>
        </pc:picChg>
      </pc:sldChg>
      <pc:sldChg chg="addSp delSp modSp add mod delAnim modAnim">
        <pc:chgData name="래경 정" userId="6e13db5cce48b9ee" providerId="LiveId" clId="{3F10AD2F-E65A-48FE-96FC-99EA22ABA5FE}" dt="2025-12-07T11:25:02.451" v="29173" actId="20577"/>
        <pc:sldMkLst>
          <pc:docMk/>
          <pc:sldMk cId="3138164518" sldId="291"/>
        </pc:sldMkLst>
        <pc:spChg chg="mod">
          <ac:chgData name="래경 정" userId="6e13db5cce48b9ee" providerId="LiveId" clId="{3F10AD2F-E65A-48FE-96FC-99EA22ABA5FE}" dt="2025-12-07T11:25:02.451" v="29173" actId="20577"/>
          <ac:spMkLst>
            <pc:docMk/>
            <pc:sldMk cId="3138164518" sldId="291"/>
            <ac:spMk id="3" creationId="{F9C72912-1141-AECD-39ED-64A145B0633B}"/>
          </ac:spMkLst>
        </pc:spChg>
        <pc:spChg chg="mod">
          <ac:chgData name="래경 정" userId="6e13db5cce48b9ee" providerId="LiveId" clId="{3F10AD2F-E65A-48FE-96FC-99EA22ABA5FE}" dt="2025-12-07T02:42:30.465" v="20502" actId="20577"/>
          <ac:spMkLst>
            <pc:docMk/>
            <pc:sldMk cId="3138164518" sldId="291"/>
            <ac:spMk id="4" creationId="{A99E72DC-D36C-7C01-004F-7A5177776643}"/>
          </ac:spMkLst>
        </pc:spChg>
        <pc:picChg chg="del">
          <ac:chgData name="래경 정" userId="6e13db5cce48b9ee" providerId="LiveId" clId="{3F10AD2F-E65A-48FE-96FC-99EA22ABA5FE}" dt="2025-12-07T02:25:40.843" v="20241" actId="478"/>
          <ac:picMkLst>
            <pc:docMk/>
            <pc:sldMk cId="3138164518" sldId="291"/>
            <ac:picMk id="2" creationId="{70C9B08A-5BA2-7878-2F53-926E9B3D5AE2}"/>
          </ac:picMkLst>
        </pc:picChg>
        <pc:picChg chg="add mod">
          <ac:chgData name="래경 정" userId="6e13db5cce48b9ee" providerId="LiveId" clId="{3F10AD2F-E65A-48FE-96FC-99EA22ABA5FE}" dt="2025-12-07T10:32:45.203" v="28586" actId="14100"/>
          <ac:picMkLst>
            <pc:docMk/>
            <pc:sldMk cId="3138164518" sldId="291"/>
            <ac:picMk id="5" creationId="{E13216F6-5F55-D00B-D348-598C0597DA00}"/>
          </ac:picMkLst>
        </pc:picChg>
        <pc:picChg chg="del">
          <ac:chgData name="래경 정" userId="6e13db5cce48b9ee" providerId="LiveId" clId="{3F10AD2F-E65A-48FE-96FC-99EA22ABA5FE}" dt="2025-12-07T02:25:40.318" v="20240" actId="478"/>
          <ac:picMkLst>
            <pc:docMk/>
            <pc:sldMk cId="3138164518" sldId="291"/>
            <ac:picMk id="6" creationId="{ADAD256F-B718-355A-79EA-4299843F60C4}"/>
          </ac:picMkLst>
        </pc:picChg>
        <pc:picChg chg="add del mod">
          <ac:chgData name="래경 정" userId="6e13db5cce48b9ee" providerId="LiveId" clId="{3F10AD2F-E65A-48FE-96FC-99EA22ABA5FE}" dt="2025-12-07T10:23:25.490" v="28566" actId="478"/>
          <ac:picMkLst>
            <pc:docMk/>
            <pc:sldMk cId="3138164518" sldId="291"/>
            <ac:picMk id="8" creationId="{BC50713F-8EA4-5761-FA15-EFA56BB775DF}"/>
          </ac:picMkLst>
        </pc:picChg>
        <pc:picChg chg="add del mod">
          <ac:chgData name="래경 정" userId="6e13db5cce48b9ee" providerId="LiveId" clId="{3F10AD2F-E65A-48FE-96FC-99EA22ABA5FE}" dt="2025-12-07T10:23:53.038" v="28572" actId="478"/>
          <ac:picMkLst>
            <pc:docMk/>
            <pc:sldMk cId="3138164518" sldId="291"/>
            <ac:picMk id="3074" creationId="{A5B44DD5-7C8B-5558-8AA1-D8B6D00747CB}"/>
          </ac:picMkLst>
        </pc:picChg>
        <pc:picChg chg="add del mod">
          <ac:chgData name="래경 정" userId="6e13db5cce48b9ee" providerId="LiveId" clId="{3F10AD2F-E65A-48FE-96FC-99EA22ABA5FE}" dt="2025-12-07T10:46:43.065" v="28614" actId="478"/>
          <ac:picMkLst>
            <pc:docMk/>
            <pc:sldMk cId="3138164518" sldId="291"/>
            <ac:picMk id="3076" creationId="{91C21981-5DEA-6313-26B5-3CDA63EC5620}"/>
          </ac:picMkLst>
        </pc:picChg>
        <pc:picChg chg="add del mod">
          <ac:chgData name="래경 정" userId="6e13db5cce48b9ee" providerId="LiveId" clId="{3F10AD2F-E65A-48FE-96FC-99EA22ABA5FE}" dt="2025-12-07T10:47:35.643" v="28624" actId="478"/>
          <ac:picMkLst>
            <pc:docMk/>
            <pc:sldMk cId="3138164518" sldId="291"/>
            <ac:picMk id="3078" creationId="{004E5945-223B-6046-3A5D-FBD986E35F77}"/>
          </ac:picMkLst>
        </pc:picChg>
        <pc:picChg chg="add mod">
          <ac:chgData name="래경 정" userId="6e13db5cce48b9ee" providerId="LiveId" clId="{3F10AD2F-E65A-48FE-96FC-99EA22ABA5FE}" dt="2025-12-07T10:48:00.851" v="28629" actId="1076"/>
          <ac:picMkLst>
            <pc:docMk/>
            <pc:sldMk cId="3138164518" sldId="291"/>
            <ac:picMk id="3080" creationId="{B7F3C0B1-CEE4-0310-C828-FC0D1615F82E}"/>
          </ac:picMkLst>
        </pc:picChg>
      </pc:sldChg>
      <pc:sldChg chg="addSp delSp modSp add mod delAnim modAnim">
        <pc:chgData name="래경 정" userId="6e13db5cce48b9ee" providerId="LiveId" clId="{3F10AD2F-E65A-48FE-96FC-99EA22ABA5FE}" dt="2025-12-07T11:25:24.223" v="29182" actId="20577"/>
        <pc:sldMkLst>
          <pc:docMk/>
          <pc:sldMk cId="504563838" sldId="292"/>
        </pc:sldMkLst>
        <pc:spChg chg="mod">
          <ac:chgData name="래경 정" userId="6e13db5cce48b9ee" providerId="LiveId" clId="{3F10AD2F-E65A-48FE-96FC-99EA22ABA5FE}" dt="2025-12-07T11:25:24.223" v="29182" actId="20577"/>
          <ac:spMkLst>
            <pc:docMk/>
            <pc:sldMk cId="504563838" sldId="292"/>
            <ac:spMk id="3" creationId="{59F818A6-8022-BDB6-5E16-B2CD2D104B54}"/>
          </ac:spMkLst>
        </pc:spChg>
        <pc:spChg chg="mod">
          <ac:chgData name="래경 정" userId="6e13db5cce48b9ee" providerId="LiveId" clId="{3F10AD2F-E65A-48FE-96FC-99EA22ABA5FE}" dt="2025-12-07T03:25:24.215" v="22024" actId="20577"/>
          <ac:spMkLst>
            <pc:docMk/>
            <pc:sldMk cId="504563838" sldId="292"/>
            <ac:spMk id="4" creationId="{5A192CF2-3044-0287-4BD3-C34EB11C8C27}"/>
          </ac:spMkLst>
        </pc:spChg>
        <pc:picChg chg="add mod">
          <ac:chgData name="래경 정" userId="6e13db5cce48b9ee" providerId="LiveId" clId="{3F10AD2F-E65A-48FE-96FC-99EA22ABA5FE}" dt="2025-12-07T10:32:56.903" v="28588" actId="14100"/>
          <ac:picMkLst>
            <pc:docMk/>
            <pc:sldMk cId="504563838" sldId="292"/>
            <ac:picMk id="2" creationId="{541A5573-40C1-611E-8C98-4D28C7D79BFB}"/>
          </ac:picMkLst>
        </pc:picChg>
        <pc:picChg chg="del">
          <ac:chgData name="래경 정" userId="6e13db5cce48b9ee" providerId="LiveId" clId="{3F10AD2F-E65A-48FE-96FC-99EA22ABA5FE}" dt="2025-12-07T03:18:46.991" v="21943" actId="478"/>
          <ac:picMkLst>
            <pc:docMk/>
            <pc:sldMk cId="504563838" sldId="292"/>
            <ac:picMk id="5" creationId="{0E1F0830-2EAF-91A7-3094-1BB983749DD0}"/>
          </ac:picMkLst>
        </pc:picChg>
        <pc:picChg chg="add del mod">
          <ac:chgData name="래경 정" userId="6e13db5cce48b9ee" providerId="LiveId" clId="{3F10AD2F-E65A-48FE-96FC-99EA22ABA5FE}" dt="2025-12-07T10:32:21.301" v="28578" actId="478"/>
          <ac:picMkLst>
            <pc:docMk/>
            <pc:sldMk cId="504563838" sldId="292"/>
            <ac:picMk id="7" creationId="{7483954A-1523-2BD4-2F15-19DBD6853EBF}"/>
          </ac:picMkLst>
        </pc:picChg>
        <pc:picChg chg="del">
          <ac:chgData name="래경 정" userId="6e13db5cce48b9ee" providerId="LiveId" clId="{3F10AD2F-E65A-48FE-96FC-99EA22ABA5FE}" dt="2025-12-07T03:18:45.277" v="21942" actId="478"/>
          <ac:picMkLst>
            <pc:docMk/>
            <pc:sldMk cId="504563838" sldId="292"/>
            <ac:picMk id="8" creationId="{47987A2A-68CC-EBCC-9E37-424A314B5497}"/>
          </ac:picMkLst>
        </pc:picChg>
        <pc:picChg chg="add mod">
          <ac:chgData name="래경 정" userId="6e13db5cce48b9ee" providerId="LiveId" clId="{3F10AD2F-E65A-48FE-96FC-99EA22ABA5FE}" dt="2025-12-07T10:32:32.730" v="28583" actId="1076"/>
          <ac:picMkLst>
            <pc:docMk/>
            <pc:sldMk cId="504563838" sldId="292"/>
            <ac:picMk id="4098" creationId="{63E78F6F-AC13-4551-B57B-F5BAED4CBB22}"/>
          </ac:picMkLst>
        </pc:picChg>
      </pc:sldChg>
      <pc:sldChg chg="addSp delSp modSp add mod delAnim modAnim">
        <pc:chgData name="래경 정" userId="6e13db5cce48b9ee" providerId="LiveId" clId="{3F10AD2F-E65A-48FE-96FC-99EA22ABA5FE}" dt="2025-12-07T10:40:13.133" v="28602" actId="14100"/>
        <pc:sldMkLst>
          <pc:docMk/>
          <pc:sldMk cId="1496037895" sldId="293"/>
        </pc:sldMkLst>
        <pc:spChg chg="mod">
          <ac:chgData name="래경 정" userId="6e13db5cce48b9ee" providerId="LiveId" clId="{3F10AD2F-E65A-48FE-96FC-99EA22ABA5FE}" dt="2025-12-07T08:21:58.670" v="24292" actId="20577"/>
          <ac:spMkLst>
            <pc:docMk/>
            <pc:sldMk cId="1496037895" sldId="293"/>
            <ac:spMk id="3" creationId="{AF28C8A0-9B31-DB0A-8007-F1CB63CAD445}"/>
          </ac:spMkLst>
        </pc:spChg>
        <pc:spChg chg="mod">
          <ac:chgData name="래경 정" userId="6e13db5cce48b9ee" providerId="LiveId" clId="{3F10AD2F-E65A-48FE-96FC-99EA22ABA5FE}" dt="2025-12-07T03:33:09.552" v="22890" actId="20577"/>
          <ac:spMkLst>
            <pc:docMk/>
            <pc:sldMk cId="1496037895" sldId="293"/>
            <ac:spMk id="4" creationId="{8732A42C-E735-FC8C-2854-FE54C02B7EC6}"/>
          </ac:spMkLst>
        </pc:spChg>
        <pc:picChg chg="del">
          <ac:chgData name="래경 정" userId="6e13db5cce48b9ee" providerId="LiveId" clId="{3F10AD2F-E65A-48FE-96FC-99EA22ABA5FE}" dt="2025-12-07T08:13:20.343" v="22987" actId="478"/>
          <ac:picMkLst>
            <pc:docMk/>
            <pc:sldMk cId="1496037895" sldId="293"/>
            <ac:picMk id="2" creationId="{83F6F621-0AC7-5097-3795-97A2B1348C37}"/>
          </ac:picMkLst>
        </pc:picChg>
        <pc:picChg chg="add mod">
          <ac:chgData name="래경 정" userId="6e13db5cce48b9ee" providerId="LiveId" clId="{3F10AD2F-E65A-48FE-96FC-99EA22ABA5FE}" dt="2025-12-07T10:40:13.133" v="28602" actId="14100"/>
          <ac:picMkLst>
            <pc:docMk/>
            <pc:sldMk cId="1496037895" sldId="293"/>
            <ac:picMk id="5" creationId="{4AA5A946-2F4C-9C63-82DE-EF8CB445A296}"/>
          </ac:picMkLst>
        </pc:picChg>
        <pc:picChg chg="del">
          <ac:chgData name="래경 정" userId="6e13db5cce48b9ee" providerId="LiveId" clId="{3F10AD2F-E65A-48FE-96FC-99EA22ABA5FE}" dt="2025-12-07T08:13:22.233" v="22988" actId="478"/>
          <ac:picMkLst>
            <pc:docMk/>
            <pc:sldMk cId="1496037895" sldId="293"/>
            <ac:picMk id="7" creationId="{9FF559A0-185E-3D3E-E5A7-4B238CE810AA}"/>
          </ac:picMkLst>
        </pc:picChg>
        <pc:picChg chg="add del mod">
          <ac:chgData name="래경 정" userId="6e13db5cce48b9ee" providerId="LiveId" clId="{3F10AD2F-E65A-48FE-96FC-99EA22ABA5FE}" dt="2025-12-07T10:37:39.817" v="28589" actId="478"/>
          <ac:picMkLst>
            <pc:docMk/>
            <pc:sldMk cId="1496037895" sldId="293"/>
            <ac:picMk id="8" creationId="{CE2D33BB-651B-6611-F82D-68EFC75545BA}"/>
          </ac:picMkLst>
        </pc:picChg>
        <pc:picChg chg="add del mod">
          <ac:chgData name="래경 정" userId="6e13db5cce48b9ee" providerId="LiveId" clId="{3F10AD2F-E65A-48FE-96FC-99EA22ABA5FE}" dt="2025-12-07T10:39:53.469" v="28595" actId="478"/>
          <ac:picMkLst>
            <pc:docMk/>
            <pc:sldMk cId="1496037895" sldId="293"/>
            <ac:picMk id="5122" creationId="{BC896EFE-DD83-47A4-1916-5792066DB86D}"/>
          </ac:picMkLst>
        </pc:picChg>
        <pc:picChg chg="add mod">
          <ac:chgData name="래경 정" userId="6e13db5cce48b9ee" providerId="LiveId" clId="{3F10AD2F-E65A-48FE-96FC-99EA22ABA5FE}" dt="2025-12-07T10:40:09.051" v="28601" actId="14100"/>
          <ac:picMkLst>
            <pc:docMk/>
            <pc:sldMk cId="1496037895" sldId="293"/>
            <ac:picMk id="5124" creationId="{46FE9052-4054-867B-6981-C1754CABBADB}"/>
          </ac:picMkLst>
        </pc:picChg>
      </pc:sldChg>
      <pc:sldChg chg="addSp delSp modSp add mod delAnim modAnim">
        <pc:chgData name="래경 정" userId="6e13db5cce48b9ee" providerId="LiveId" clId="{3F10AD2F-E65A-48FE-96FC-99EA22ABA5FE}" dt="2025-12-07T09:57:53.898" v="27154" actId="14100"/>
        <pc:sldMkLst>
          <pc:docMk/>
          <pc:sldMk cId="1097228126" sldId="294"/>
        </pc:sldMkLst>
        <pc:spChg chg="mod">
          <ac:chgData name="래경 정" userId="6e13db5cce48b9ee" providerId="LiveId" clId="{3F10AD2F-E65A-48FE-96FC-99EA22ABA5FE}" dt="2025-12-07T09:39:58.284" v="27038" actId="20577"/>
          <ac:spMkLst>
            <pc:docMk/>
            <pc:sldMk cId="1097228126" sldId="294"/>
            <ac:spMk id="3" creationId="{52B974F5-2211-B342-2CD3-15F00599E6A1}"/>
          </ac:spMkLst>
        </pc:spChg>
        <pc:spChg chg="mod">
          <ac:chgData name="래경 정" userId="6e13db5cce48b9ee" providerId="LiveId" clId="{3F10AD2F-E65A-48FE-96FC-99EA22ABA5FE}" dt="2025-12-07T09:22:36.963" v="26797" actId="20577"/>
          <ac:spMkLst>
            <pc:docMk/>
            <pc:sldMk cId="1097228126" sldId="294"/>
            <ac:spMk id="4" creationId="{439234F5-2EF8-4B84-96D5-4CF6CE5B77F2}"/>
          </ac:spMkLst>
        </pc:spChg>
        <pc:spChg chg="add">
          <ac:chgData name="래경 정" userId="6e13db5cce48b9ee" providerId="LiveId" clId="{3F10AD2F-E65A-48FE-96FC-99EA22ABA5FE}" dt="2025-12-07T09:35:45.865" v="26903"/>
          <ac:spMkLst>
            <pc:docMk/>
            <pc:sldMk cId="1097228126" sldId="294"/>
            <ac:spMk id="15" creationId="{AA02CC27-E8D7-039F-BF30-4C6E0FD2BF32}"/>
          </ac:spMkLst>
        </pc:spChg>
        <pc:spChg chg="add">
          <ac:chgData name="래경 정" userId="6e13db5cce48b9ee" providerId="LiveId" clId="{3F10AD2F-E65A-48FE-96FC-99EA22ABA5FE}" dt="2025-12-07T09:35:53.987" v="26904"/>
          <ac:spMkLst>
            <pc:docMk/>
            <pc:sldMk cId="1097228126" sldId="294"/>
            <ac:spMk id="16" creationId="{E8091A57-E470-5943-1DFC-85865217ABED}"/>
          </ac:spMkLst>
        </pc:spChg>
        <pc:picChg chg="add del mod">
          <ac:chgData name="래경 정" userId="6e13db5cce48b9ee" providerId="LiveId" clId="{3F10AD2F-E65A-48FE-96FC-99EA22ABA5FE}" dt="2025-12-07T08:49:24.986" v="25621" actId="478"/>
          <ac:picMkLst>
            <pc:docMk/>
            <pc:sldMk cId="1097228126" sldId="294"/>
            <ac:picMk id="2" creationId="{5CE4E48B-2E68-49FE-4C4D-DD67A7EFB1BF}"/>
          </ac:picMkLst>
        </pc:picChg>
        <pc:picChg chg="del">
          <ac:chgData name="래경 정" userId="6e13db5cce48b9ee" providerId="LiveId" clId="{3F10AD2F-E65A-48FE-96FC-99EA22ABA5FE}" dt="2025-12-07T08:25:58.784" v="24395" actId="478"/>
          <ac:picMkLst>
            <pc:docMk/>
            <pc:sldMk cId="1097228126" sldId="294"/>
            <ac:picMk id="5" creationId="{4E3DE676-C62B-90CF-D51C-21E2FB4A578D}"/>
          </ac:picMkLst>
        </pc:picChg>
        <pc:picChg chg="add del mod">
          <ac:chgData name="래경 정" userId="6e13db5cce48b9ee" providerId="LiveId" clId="{3F10AD2F-E65A-48FE-96FC-99EA22ABA5FE}" dt="2025-12-07T08:49:26.934" v="25622" actId="478"/>
          <ac:picMkLst>
            <pc:docMk/>
            <pc:sldMk cId="1097228126" sldId="294"/>
            <ac:picMk id="7" creationId="{76D66E45-D42F-06E2-1D61-C1D58B41AE6D}"/>
          </ac:picMkLst>
        </pc:picChg>
        <pc:picChg chg="del">
          <ac:chgData name="래경 정" userId="6e13db5cce48b9ee" providerId="LiveId" clId="{3F10AD2F-E65A-48FE-96FC-99EA22ABA5FE}" dt="2025-12-07T08:23:13.748" v="24394" actId="478"/>
          <ac:picMkLst>
            <pc:docMk/>
            <pc:sldMk cId="1097228126" sldId="294"/>
            <ac:picMk id="8" creationId="{C4D227A4-3161-0165-0129-5DD8E94B9F5D}"/>
          </ac:picMkLst>
        </pc:picChg>
        <pc:picChg chg="add del mod">
          <ac:chgData name="래경 정" userId="6e13db5cce48b9ee" providerId="LiveId" clId="{3F10AD2F-E65A-48FE-96FC-99EA22ABA5FE}" dt="2025-12-07T09:18:13.878" v="26306" actId="478"/>
          <ac:picMkLst>
            <pc:docMk/>
            <pc:sldMk cId="1097228126" sldId="294"/>
            <ac:picMk id="10" creationId="{5CA22DCB-AD3D-639C-444A-9C8539748334}"/>
          </ac:picMkLst>
        </pc:picChg>
        <pc:picChg chg="add del mod">
          <ac:chgData name="래경 정" userId="6e13db5cce48b9ee" providerId="LiveId" clId="{3F10AD2F-E65A-48FE-96FC-99EA22ABA5FE}" dt="2025-12-07T09:56:16.457" v="27141" actId="478"/>
          <ac:picMkLst>
            <pc:docMk/>
            <pc:sldMk cId="1097228126" sldId="294"/>
            <ac:picMk id="11" creationId="{B1361528-80DC-B872-DA84-4E03BEE06761}"/>
          </ac:picMkLst>
        </pc:picChg>
        <pc:picChg chg="add del mod">
          <ac:chgData name="래경 정" userId="6e13db5cce48b9ee" providerId="LiveId" clId="{3F10AD2F-E65A-48FE-96FC-99EA22ABA5FE}" dt="2025-12-07T09:56:16.457" v="27141" actId="478"/>
          <ac:picMkLst>
            <pc:docMk/>
            <pc:sldMk cId="1097228126" sldId="294"/>
            <ac:picMk id="12" creationId="{4CE737AE-9325-98BC-84CE-129DE9A8A7C9}"/>
          </ac:picMkLst>
        </pc:picChg>
        <pc:picChg chg="add del mod">
          <ac:chgData name="래경 정" userId="6e13db5cce48b9ee" providerId="LiveId" clId="{3F10AD2F-E65A-48FE-96FC-99EA22ABA5FE}" dt="2025-12-07T09:57:43.188" v="27151" actId="478"/>
          <ac:picMkLst>
            <pc:docMk/>
            <pc:sldMk cId="1097228126" sldId="294"/>
            <ac:picMk id="14" creationId="{21379B53-FFBC-E6E0-C052-CDE1FC3839F5}"/>
          </ac:picMkLst>
        </pc:picChg>
        <pc:picChg chg="add mod">
          <ac:chgData name="래경 정" userId="6e13db5cce48b9ee" providerId="LiveId" clId="{3F10AD2F-E65A-48FE-96FC-99EA22ABA5FE}" dt="2025-12-07T09:57:53.898" v="27154" actId="14100"/>
          <ac:picMkLst>
            <pc:docMk/>
            <pc:sldMk cId="1097228126" sldId="294"/>
            <ac:picMk id="1028" creationId="{04CBA042-9FF8-043A-8AFF-38DFA347042C}"/>
          </ac:picMkLst>
        </pc:picChg>
      </pc:sldChg>
      <pc:sldChg chg="addSp delSp modSp add mod ord">
        <pc:chgData name="래경 정" userId="6e13db5cce48b9ee" providerId="LiveId" clId="{3F10AD2F-E65A-48FE-96FC-99EA22ABA5FE}" dt="2025-12-07T10:41:09.590" v="28607" actId="14100"/>
        <pc:sldMkLst>
          <pc:docMk/>
          <pc:sldMk cId="3235652998" sldId="295"/>
        </pc:sldMkLst>
        <pc:spChg chg="mod">
          <ac:chgData name="래경 정" userId="6e13db5cce48b9ee" providerId="LiveId" clId="{3F10AD2F-E65A-48FE-96FC-99EA22ABA5FE}" dt="2025-12-07T08:52:54.672" v="25645" actId="21"/>
          <ac:spMkLst>
            <pc:docMk/>
            <pc:sldMk cId="3235652998" sldId="295"/>
            <ac:spMk id="4" creationId="{9651F930-88AC-8225-C0EE-F96BB639DF55}"/>
          </ac:spMkLst>
        </pc:spChg>
        <pc:picChg chg="del">
          <ac:chgData name="래경 정" userId="6e13db5cce48b9ee" providerId="LiveId" clId="{3F10AD2F-E65A-48FE-96FC-99EA22ABA5FE}" dt="2025-12-07T10:40:59.816" v="28603" actId="478"/>
          <ac:picMkLst>
            <pc:docMk/>
            <pc:sldMk cId="3235652998" sldId="295"/>
            <ac:picMk id="7" creationId="{1B5FCA37-F9A3-D182-B042-EEB5A30B5E97}"/>
          </ac:picMkLst>
        </pc:picChg>
        <pc:picChg chg="add mod">
          <ac:chgData name="래경 정" userId="6e13db5cce48b9ee" providerId="LiveId" clId="{3F10AD2F-E65A-48FE-96FC-99EA22ABA5FE}" dt="2025-12-07T10:41:09.590" v="28607" actId="14100"/>
          <ac:picMkLst>
            <pc:docMk/>
            <pc:sldMk cId="3235652998" sldId="295"/>
            <ac:picMk id="6146" creationId="{017146B6-A389-7871-55F6-63D9EA8C7392}"/>
          </ac:picMkLst>
        </pc:picChg>
      </pc:sldChg>
      <pc:sldChg chg="addSp delSp modSp add mod delAnim">
        <pc:chgData name="래경 정" userId="6e13db5cce48b9ee" providerId="LiveId" clId="{3F10AD2F-E65A-48FE-96FC-99EA22ABA5FE}" dt="2025-12-07T10:15:06.166" v="28478" actId="20577"/>
        <pc:sldMkLst>
          <pc:docMk/>
          <pc:sldMk cId="3925339327" sldId="296"/>
        </pc:sldMkLst>
        <pc:spChg chg="del">
          <ac:chgData name="래경 정" userId="6e13db5cce48b9ee" providerId="LiveId" clId="{3F10AD2F-E65A-48FE-96FC-99EA22ABA5FE}" dt="2025-12-07T09:42:18.099" v="27039" actId="478"/>
          <ac:spMkLst>
            <pc:docMk/>
            <pc:sldMk cId="3925339327" sldId="296"/>
            <ac:spMk id="3" creationId="{7BBD8A89-3DF6-5DA2-724D-8EAE86A310E4}"/>
          </ac:spMkLst>
        </pc:spChg>
        <pc:spChg chg="mod">
          <ac:chgData name="래경 정" userId="6e13db5cce48b9ee" providerId="LiveId" clId="{3F10AD2F-E65A-48FE-96FC-99EA22ABA5FE}" dt="2025-12-07T09:45:51.934" v="27140" actId="20577"/>
          <ac:spMkLst>
            <pc:docMk/>
            <pc:sldMk cId="3925339327" sldId="296"/>
            <ac:spMk id="4" creationId="{BFAE2C2E-5335-8C61-8DAA-FC3F85219433}"/>
          </ac:spMkLst>
        </pc:spChg>
        <pc:spChg chg="add mod">
          <ac:chgData name="래경 정" userId="6e13db5cce48b9ee" providerId="LiveId" clId="{3F10AD2F-E65A-48FE-96FC-99EA22ABA5FE}" dt="2025-12-07T10:15:06.166" v="28478" actId="20577"/>
          <ac:spMkLst>
            <pc:docMk/>
            <pc:sldMk cId="3925339327" sldId="296"/>
            <ac:spMk id="6" creationId="{D0063D97-387F-DC20-6A51-3404B7FABE74}"/>
          </ac:spMkLst>
        </pc:spChg>
        <pc:picChg chg="del">
          <ac:chgData name="래경 정" userId="6e13db5cce48b9ee" providerId="LiveId" clId="{3F10AD2F-E65A-48FE-96FC-99EA22ABA5FE}" dt="2025-12-07T09:42:19.966" v="27040" actId="478"/>
          <ac:picMkLst>
            <pc:docMk/>
            <pc:sldMk cId="3925339327" sldId="296"/>
            <ac:picMk id="2" creationId="{40965BD1-9B02-BA00-9355-0EFAC96C7653}"/>
          </ac:picMkLst>
        </pc:picChg>
        <pc:picChg chg="del">
          <ac:chgData name="래경 정" userId="6e13db5cce48b9ee" providerId="LiveId" clId="{3F10AD2F-E65A-48FE-96FC-99EA22ABA5FE}" dt="2025-12-07T09:42:20.939" v="27041" actId="478"/>
          <ac:picMkLst>
            <pc:docMk/>
            <pc:sldMk cId="3925339327" sldId="296"/>
            <ac:picMk id="7" creationId="{A0057709-2F3F-4160-C1C7-CD43696C53CA}"/>
          </ac:picMkLst>
        </pc:picChg>
      </pc:sldChg>
      <pc:sldChg chg="modSp add mod ord">
        <pc:chgData name="래경 정" userId="6e13db5cce48b9ee" providerId="LiveId" clId="{3F10AD2F-E65A-48FE-96FC-99EA22ABA5FE}" dt="2025-12-07T10:03:34.106" v="27187" actId="20577"/>
        <pc:sldMkLst>
          <pc:docMk/>
          <pc:sldMk cId="2049731420" sldId="297"/>
        </pc:sldMkLst>
        <pc:spChg chg="mod">
          <ac:chgData name="래경 정" userId="6e13db5cce48b9ee" providerId="LiveId" clId="{3F10AD2F-E65A-48FE-96FC-99EA22ABA5FE}" dt="2025-12-07T10:03:34.106" v="27187" actId="20577"/>
          <ac:spMkLst>
            <pc:docMk/>
            <pc:sldMk cId="2049731420" sldId="297"/>
            <ac:spMk id="6" creationId="{952ED20A-4555-F21E-763A-43AD786B86E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4E49C4-EF39-4C85-8A99-C50FB96E6E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DAC2C47-36F3-4A8B-BF4B-F9768E86BA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388F3D-3833-4517-B958-A4D6A7980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5A41-54FE-4838-A67A-1F225E9DC446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A6D958-7178-4FE9-BFEA-A241947D1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100EE1-8CCF-4006-90B7-E2282199E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F903-8762-47BB-A946-C25339C031F7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A63410E6-A05F-4E7A-8DF2-4799E37CC3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345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63AE9B-0223-48CE-AABD-A1FF8F46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1B7D7CA-7D38-4331-841D-49B0807022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5EA8AE-048D-4572-9A46-83B1607FF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5A41-54FE-4838-A67A-1F225E9DC446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B4C7C7-07AB-4084-9FCC-2C2B902FB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5CBF7E-91B3-4B6D-B321-C8F5D15FE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F903-8762-47BB-A946-C25339C0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69DD04-EA46-423E-8148-DBB84932D0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96EDFE-2923-40AD-8BF5-3C7534DA5B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FF2370-2827-4B79-A978-B90408E63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5A41-54FE-4838-A67A-1F225E9DC446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878BA0-89CF-4BDF-9E04-3ADF6955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0C2EBE-E430-40FE-AFFE-C5EAD6FCE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F903-8762-47BB-A946-C25339C0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369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972DAF-44F1-4742-9837-D6C2C0741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8E53D3-27C4-408A-B44B-3F3DC760F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B9C682-A449-46DF-9EED-0C3C3C3FE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5A41-54FE-4838-A67A-1F225E9DC446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EF520F-1209-4EFC-8386-4EC971282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86A6D6-8A5E-4702-85C1-7E53477C5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F903-8762-47BB-A946-C25339C031F7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0BC0F9F7-62A6-4804-AC23-1C7721CE20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9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6958C98E-A4E0-4067-A946-3B0DBECF92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43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3CDE1124-A6EE-4959-8244-B107D58E21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428343"/>
            <a:ext cx="121920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925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id="{3BDF4EAB-1CB0-4A07-A933-10B1971872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9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9B682C-6137-4941-983F-F8B97828B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BC99653-D38C-40FC-AA14-B851461A2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5A41-54FE-4838-A67A-1F225E9DC446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554FD1-C0A6-4022-9525-5EA4744D1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84C8DE-14FF-49E8-AEB2-EF61946F1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F903-8762-47BB-A946-C25339C0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88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09CCB3C-1E9B-4BD2-A1FF-D2225F46F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5A41-54FE-4838-A67A-1F225E9DC446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85F6570-10A4-4886-8BE7-CEE7FBF42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C504AE-DD90-480D-89A4-1B10EA093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F903-8762-47BB-A946-C25339C0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341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3B2272-6379-4E85-A8E4-91A6A5FEA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42820E-1466-4736-8B16-612E624DD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271880-EE9E-40EF-9F8F-8FAE78F4A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AD6D7E-1081-4728-9AC4-7801DE9C6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5A41-54FE-4838-A67A-1F225E9DC446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66E4F1-2285-47CE-83A7-F3967DE1A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C9FE1-EC6C-442E-B095-E80743A94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F903-8762-47BB-A946-C25339C0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984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0BB743-8CF0-4255-9B39-9594ADEE2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4599186-A0EF-4DC4-B203-6AA23EED72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9CCDCD-972A-4854-A508-15B9DC851B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BF2DB3-CFBA-4E3F-B29F-EECAA5348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5A41-54FE-4838-A67A-1F225E9DC446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69BCAF-D546-44AB-8C61-29071EF0E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6B3B79-F570-40AB-A33D-286D02D71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F903-8762-47BB-A946-C25339C0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742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32155C5-0D8E-485E-9B60-6B2F60C73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051C30-C3E9-4F22-B805-00062F55B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B5613C-12E8-4DAA-8F20-9312A63BA8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65A41-54FE-4838-A67A-1F225E9DC446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FE29BF-F2FE-4060-B8F5-0F6576B423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3748D5-1860-4A04-8A35-64A0D6DC5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8F903-8762-47BB-A946-C25339C0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47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FB93334-2907-47FB-9C48-C08AEF9D475E}"/>
              </a:ext>
            </a:extLst>
          </p:cNvPr>
          <p:cNvSpPr txBox="1"/>
          <p:nvPr/>
        </p:nvSpPr>
        <p:spPr>
          <a:xfrm>
            <a:off x="4788887" y="1033644"/>
            <a:ext cx="6663314" cy="2664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670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강화학습의 기초</a:t>
            </a:r>
            <a:endParaRPr lang="en-US" altLang="ko-KR" sz="6700" b="1" dirty="0">
              <a:solidFill>
                <a:schemeClr val="bg1"/>
              </a:solidFill>
              <a:latin typeface="+mj-ea"/>
              <a:ea typeface="+mj-ea"/>
              <a:cs typeface="맑은 고딕 Semilight" panose="020B0502040204020203" pitchFamily="50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-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순서 제약이 있는 해밀턴 경로 문제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(Zip Game)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해결을 위한 강화학습 기반 에이전트 모델 개발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0D29AD-B726-4C7F-BBCD-4E8B68CE7D0C}"/>
              </a:ext>
            </a:extLst>
          </p:cNvPr>
          <p:cNvSpPr txBox="1"/>
          <p:nvPr/>
        </p:nvSpPr>
        <p:spPr>
          <a:xfrm>
            <a:off x="4987771" y="4491940"/>
            <a:ext cx="61994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조</a:t>
            </a:r>
            <a:r>
              <a:rPr lang="en-US" altLang="ko-KR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: 39</a:t>
            </a:r>
            <a:r>
              <a:rPr lang="ko-KR" altLang="en-US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조</a:t>
            </a:r>
            <a:endParaRPr lang="en-US" altLang="ko-KR" dirty="0">
              <a:solidFill>
                <a:schemeClr val="bg1"/>
              </a:solidFill>
              <a:latin typeface="+mn-ea"/>
              <a:cs typeface="맑은 고딕 Semilight" panose="020B0502040204020203" pitchFamily="50" charset="-127"/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팀원</a:t>
            </a:r>
            <a:r>
              <a:rPr lang="en-US" altLang="ko-KR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: A69049 </a:t>
            </a:r>
            <a:r>
              <a:rPr lang="ko-KR" altLang="en-US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정래경</a:t>
            </a:r>
            <a:endParaRPr lang="en-US" altLang="ko-KR" dirty="0">
              <a:solidFill>
                <a:schemeClr val="bg1"/>
              </a:solidFill>
              <a:latin typeface="+mn-ea"/>
              <a:cs typeface="맑은 고딕 Semilight" panose="020B0502040204020203" pitchFamily="50" charset="-127"/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</a:rPr>
              <a:t>https://github.com/SiberianHusky-Kor/Zip_game_learning</a:t>
            </a:r>
            <a:endParaRPr lang="ko-KR" altLang="en-US" dirty="0">
              <a:solidFill>
                <a:schemeClr val="bg1"/>
              </a:solidFill>
              <a:latin typeface="+mn-ea"/>
              <a:cs typeface="맑은 고딕 Semilight" panose="020B0502040204020203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D1F7BA-DDDD-41C6-BA22-70AAE1E91DBE}"/>
              </a:ext>
            </a:extLst>
          </p:cNvPr>
          <p:cNvSpPr/>
          <p:nvPr/>
        </p:nvSpPr>
        <p:spPr>
          <a:xfrm>
            <a:off x="4987771" y="4284631"/>
            <a:ext cx="6199464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501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78132-11DF-FEAE-AECF-C4F816283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FBAEE-F614-63A1-4846-22244B291A8A}"/>
              </a:ext>
            </a:extLst>
          </p:cNvPr>
          <p:cNvSpPr txBox="1"/>
          <p:nvPr/>
        </p:nvSpPr>
        <p:spPr>
          <a:xfrm>
            <a:off x="1507252" y="1338484"/>
            <a:ext cx="4893548" cy="39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Zip 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보상 설계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B71ADA-E2D4-8AC3-A472-33DA60CE8923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강화학습 환경 주요 구현 알고리즘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- 3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2EAB2E6-E030-67E7-C6B8-4CE8CFEC8C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840389"/>
              </p:ext>
            </p:extLst>
          </p:nvPr>
        </p:nvGraphicFramePr>
        <p:xfrm>
          <a:off x="1507252" y="1825625"/>
          <a:ext cx="9670088" cy="4351338"/>
        </p:xfrm>
        <a:graphic>
          <a:graphicData uri="http://schemas.openxmlformats.org/drawingml/2006/table">
            <a:tbl>
              <a:tblPr/>
              <a:tblGrid>
                <a:gridCol w="1275414">
                  <a:extLst>
                    <a:ext uri="{9D8B030D-6E8A-4147-A177-3AD203B41FA5}">
                      <a16:colId xmlns:a16="http://schemas.microsoft.com/office/drawing/2014/main" val="1700102333"/>
                    </a:ext>
                  </a:extLst>
                </a:gridCol>
                <a:gridCol w="1286916">
                  <a:extLst>
                    <a:ext uri="{9D8B030D-6E8A-4147-A177-3AD203B41FA5}">
                      <a16:colId xmlns:a16="http://schemas.microsoft.com/office/drawing/2014/main" val="294017910"/>
                    </a:ext>
                  </a:extLst>
                </a:gridCol>
                <a:gridCol w="1276141">
                  <a:extLst>
                    <a:ext uri="{9D8B030D-6E8A-4147-A177-3AD203B41FA5}">
                      <a16:colId xmlns:a16="http://schemas.microsoft.com/office/drawing/2014/main" val="3720817931"/>
                    </a:ext>
                  </a:extLst>
                </a:gridCol>
                <a:gridCol w="5831617">
                  <a:extLst>
                    <a:ext uri="{9D8B030D-6E8A-4147-A177-3AD203B41FA5}">
                      <a16:colId xmlns:a16="http://schemas.microsoft.com/office/drawing/2014/main" val="1680104179"/>
                    </a:ext>
                  </a:extLst>
                </a:gridCol>
              </a:tblGrid>
              <a:tr h="551169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보상 유형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상태</a:t>
                      </a:r>
                      <a:r>
                        <a:rPr lang="en-US" altLang="ko-KR" sz="1700" dirty="0">
                          <a:effectLst/>
                        </a:rPr>
                        <a:t>/</a:t>
                      </a:r>
                      <a:r>
                        <a:rPr lang="ko-KR" altLang="en-US" sz="1700" dirty="0">
                          <a:effectLst/>
                        </a:rPr>
                        <a:t>행동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보상 값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설계 의도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547979"/>
                  </a:ext>
                </a:extLst>
              </a:tr>
              <a:tr h="551169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>
                          <a:effectLst/>
                        </a:rPr>
                        <a:t>효율성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매번 이동 시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altLang="ko-KR" sz="1700" dirty="0">
                          <a:effectLst/>
                        </a:rPr>
                        <a:t>-0.1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최단 경로 유도</a:t>
                      </a:r>
                      <a:r>
                        <a:rPr lang="en-US" altLang="ko-KR" sz="1700" dirty="0">
                          <a:effectLst/>
                        </a:rPr>
                        <a:t>. </a:t>
                      </a:r>
                      <a:r>
                        <a:rPr lang="ko-KR" altLang="en-US" sz="1700" dirty="0">
                          <a:effectLst/>
                        </a:rPr>
                        <a:t>불필요한 중복 이동이나 제자리걸음을 방지하기 위한 시간 비용</a:t>
                      </a:r>
                      <a:r>
                        <a:rPr lang="en-US" altLang="ko-KR" sz="1700" dirty="0">
                          <a:effectLst/>
                        </a:rPr>
                        <a:t>(</a:t>
                      </a:r>
                      <a:r>
                        <a:rPr lang="ko-KR" altLang="en-US" sz="1700" dirty="0">
                          <a:effectLst/>
                        </a:rPr>
                        <a:t>최종 버전에는 큰 영향 없음</a:t>
                      </a:r>
                      <a:r>
                        <a:rPr lang="en-US" altLang="ko-KR" sz="1700" dirty="0">
                          <a:effectLst/>
                        </a:rPr>
                        <a:t>)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8403823"/>
                  </a:ext>
                </a:extLst>
              </a:tr>
              <a:tr h="81225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탐험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새로운 빈칸 방문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altLang="ko-KR" sz="1700" dirty="0">
                          <a:effectLst/>
                        </a:rPr>
                        <a:t>+2.0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최단 경로를 찾지 않고 최대한 탐색을 유도하기 위해 빈 칸 방문시마다 보상 수여</a:t>
                      </a:r>
                      <a:endParaRPr lang="en-US" altLang="ko-KR" sz="1700" dirty="0">
                        <a:effectLst/>
                      </a:endParaRP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1064100"/>
                  </a:ext>
                </a:extLst>
              </a:tr>
              <a:tr h="81225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목표 달성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숫자 노드</a:t>
                      </a:r>
                      <a:r>
                        <a:rPr lang="en-US" altLang="ko-KR" sz="1700" dirty="0">
                          <a:effectLst/>
                        </a:rPr>
                        <a:t>(1,2...) </a:t>
                      </a:r>
                      <a:r>
                        <a:rPr lang="ko-KR" altLang="en-US" sz="1700" dirty="0">
                          <a:effectLst/>
                        </a:rPr>
                        <a:t>도착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altLang="ko-KR" sz="1700" dirty="0">
                          <a:effectLst/>
                        </a:rPr>
                        <a:t>+10.0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순서 제약 조건을 준수하며 진행하고 있을 때마다 추가적인 보상 수여</a:t>
                      </a:r>
                      <a:endParaRPr lang="en-US" altLang="ko-KR" sz="1700" dirty="0">
                        <a:effectLst/>
                      </a:endParaRP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7607"/>
                  </a:ext>
                </a:extLst>
              </a:tr>
              <a:tr h="81225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게임 클리어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모든 빈칸 채우고 도착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altLang="ko-KR" sz="1700" dirty="0">
                          <a:effectLst/>
                        </a:rPr>
                        <a:t>+500.0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모든 비용과 벌점을 상쇄할 만큼 강력한 보상을 주어</a:t>
                      </a:r>
                      <a:r>
                        <a:rPr lang="en-US" altLang="ko-KR" sz="1700" dirty="0">
                          <a:effectLst/>
                        </a:rPr>
                        <a:t>,</a:t>
                      </a:r>
                      <a:r>
                        <a:rPr lang="ko-KR" altLang="en-US" sz="1700" dirty="0">
                          <a:effectLst/>
                        </a:rPr>
                        <a:t> 완주를 위한 강한 동기 부여</a:t>
                      </a:r>
                      <a:r>
                        <a:rPr lang="en-US" altLang="ko-KR" sz="1700" dirty="0">
                          <a:effectLst/>
                        </a:rPr>
                        <a:t>. </a:t>
                      </a:r>
                      <a:r>
                        <a:rPr lang="ko-KR" altLang="en-US" sz="1700" dirty="0">
                          <a:effectLst/>
                        </a:rPr>
                        <a:t> </a:t>
                      </a:r>
                      <a:endParaRPr lang="en-US" altLang="ko-KR" sz="1700" dirty="0">
                        <a:effectLst/>
                      </a:endParaRP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027593"/>
                  </a:ext>
                </a:extLst>
              </a:tr>
              <a:tr h="81225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안전 장치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게임 클리어를 위한 유효 경로 소멸</a:t>
                      </a:r>
                      <a:endParaRPr lang="en-US" sz="1700" dirty="0">
                        <a:effectLst/>
                      </a:endParaRP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altLang="ko-KR" sz="1700" dirty="0">
                          <a:effectLst/>
                        </a:rPr>
                        <a:t>-50.0-(</a:t>
                      </a:r>
                      <a:r>
                        <a:rPr lang="ko-KR" altLang="en-US" sz="1700" dirty="0">
                          <a:effectLst/>
                        </a:rPr>
                        <a:t>남은 칸 </a:t>
                      </a:r>
                      <a:r>
                        <a:rPr lang="en-US" altLang="ko-KR" sz="1700" dirty="0">
                          <a:effectLst/>
                        </a:rPr>
                        <a:t>× 5.0)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ko-KR" altLang="en-US" sz="1700" dirty="0">
                          <a:effectLst/>
                        </a:rPr>
                        <a:t>게임이 비정상적으로 종료될 때 강한 벌점 부여</a:t>
                      </a:r>
                      <a:r>
                        <a:rPr lang="en-US" altLang="ko-KR" sz="1700" dirty="0">
                          <a:effectLst/>
                        </a:rPr>
                        <a:t>. </a:t>
                      </a:r>
                      <a:r>
                        <a:rPr lang="ko-KR" altLang="en-US" sz="1700" dirty="0">
                          <a:effectLst/>
                        </a:rPr>
                        <a:t>남은 칸을 기준으로 초반에 게임이 종료됐을 때 더 큰 벌점을 부과하므로 초반 생존을 강제함</a:t>
                      </a:r>
                      <a:r>
                        <a:rPr lang="en-US" altLang="ko-KR" sz="1700" dirty="0">
                          <a:effectLst/>
                        </a:rPr>
                        <a:t>.</a:t>
                      </a:r>
                    </a:p>
                  </a:txBody>
                  <a:tcPr marL="21757" marR="21757" marT="14504" marB="145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6949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9511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8F893-F534-8706-9CB8-B9741BD73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6B73FC-984F-2920-742C-8A6EAB96E65C}"/>
              </a:ext>
            </a:extLst>
          </p:cNvPr>
          <p:cNvSpPr txBox="1"/>
          <p:nvPr/>
        </p:nvSpPr>
        <p:spPr>
          <a:xfrm>
            <a:off x="6290267" y="1479161"/>
            <a:ext cx="4893548" cy="4732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Zip 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조기 종료 알고리즘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 스텝마다 게임 클리어가 가능한 상황인지를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BFS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알고리즘으로 체크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게임 진행상황을 토대로 다음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가지 상황에 대해 유효 경로가 있는지 탐색하고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클리어가 불가능한 경우 게임을 즉시 종료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검증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노드에서 다음 노드까지 도착 가능한 경로가 있는지 탐색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검증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남아있는 빈칸이 고립되어 있지 않고 연결되어 있는지 탐색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효과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클리어가 불가능한 경우 가지치기를 수행하고 벌점 부여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이를 통해 학습 가속화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2744F2-C2B8-F351-E1AD-C1F03D38C09F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강화학습 환경 주요 구현 알고리즘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- 4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6" name="그림 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B119E4C-C051-CD25-C942-3EAFC0172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455" y="1479161"/>
            <a:ext cx="3078578" cy="2774889"/>
          </a:xfrm>
          <a:prstGeom prst="rect">
            <a:avLst/>
          </a:prstGeom>
        </p:spPr>
      </p:pic>
      <p:pic>
        <p:nvPicPr>
          <p:cNvPr id="9" name="그림 8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017EDF5-ABD2-7BE9-070A-3B37BFA08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125" y="4363834"/>
            <a:ext cx="3631238" cy="203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11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3A7A2-D42B-545C-D084-B8B48505B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A26E3B-0071-B1B1-9300-4930F8556212}"/>
              </a:ext>
            </a:extLst>
          </p:cNvPr>
          <p:cNvSpPr txBox="1"/>
          <p:nvPr/>
        </p:nvSpPr>
        <p:spPr>
          <a:xfrm>
            <a:off x="6290267" y="1479161"/>
            <a:ext cx="4893548" cy="5066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Zip 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에이전트 </a:t>
            </a: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 신경망 구조 구현 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단일 네트워크가 모든 정보를 처리할 경우의 단점을 상쇄하기 위해 성격이 다른 정보를 전담 처리하는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 신경망 구조 구현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Local View: CNN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기반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에이전트를 중심으로 위치 정보 학습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Global View: CNN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맵 정보로 맵 상의 우선순위 구조 학습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Vector Info: MLP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 방향 및 게임 진행률 정보 학습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효과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단순히 하나의 게임 맵 정보가 아닌 다양한 정보를 제공해 에이전트가 위치 기반으로 전략적 선택이 가능하도록 가이드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341C74-6022-2F66-F1E5-B79B364F79DC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강화학습 에이전트 주요 구현 알고리즘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- 1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5" name="그림 4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B38B984-7073-7491-1FFB-569F375C6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95" y="1479161"/>
            <a:ext cx="5259071" cy="458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198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9A3F6-DA8D-56C0-4814-BE976793F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C72A58-8A3F-0E27-8C71-A069BB2500BF}"/>
              </a:ext>
            </a:extLst>
          </p:cNvPr>
          <p:cNvSpPr txBox="1"/>
          <p:nvPr/>
        </p:nvSpPr>
        <p:spPr>
          <a:xfrm>
            <a:off x="6290267" y="1479161"/>
            <a:ext cx="4893548" cy="3399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Zip 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에이전트 학습 안정성 확보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Dueling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DQN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구조 활용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 가치와 행동 이득을 합쳐 최종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값을 구성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때 평균값을 빼 주는데 이를 통해 현재의 상황이 어떤 지와 행동의 가치가 얼마인지를 같이 학습할 수 있게 됨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효과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상황과 행동의 가치를 구분하여 학습하게 되어 학습 속도와 안정성이 향상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4ADC8F-19DA-E1B7-93FB-3F06E7D48CF2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강화학습 에이전트 주요 구현 알고리즘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- 2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6" name="그림 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7F518B0-D905-0795-ECA4-6C8895D2A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95" y="1479160"/>
            <a:ext cx="5225517" cy="367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10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DBEB0-2100-F229-9612-7A4EA20EE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4BBEDF-6E89-F998-2536-A8CE0B94EAF8}"/>
              </a:ext>
            </a:extLst>
          </p:cNvPr>
          <p:cNvSpPr txBox="1"/>
          <p:nvPr/>
        </p:nvSpPr>
        <p:spPr>
          <a:xfrm>
            <a:off x="6290267" y="1479161"/>
            <a:ext cx="4893548" cy="439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파국적 망각 방지를 위한 커리큘럼 학습 구현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저단계에서 고단계까지 커리큘럼 형태로 학습하도록 구현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 ~ 8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그리드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특정 횟수의 에피소드가 완료되면 다음 단계로 넘어가기 위한 승급시험을 수행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그리드 단계까지의 게임을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회씩 수행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게임에서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90%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이상 성공해야 다음 단계 학습 진행 가능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효과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특정 단계만 학습 수행 시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단계의 그리드 이외에는 성공률이 높지 않은 상황 방지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범용 단계 성능 확보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26024F-307A-D89F-6D31-A90081478B59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강화학습 학습 실행 및 보조 로직 주요 알고리즘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- 1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5" name="그림 4" descr="텍스트, 스크린샷, 메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C748F0C-33B8-F20F-68BF-955F482A6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96" y="1479161"/>
            <a:ext cx="5550471" cy="445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809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85901-D8F1-4CF7-3074-6681FD80D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F55ABF-03A0-578D-4031-C5DE296DCA37}"/>
              </a:ext>
            </a:extLst>
          </p:cNvPr>
          <p:cNvSpPr txBox="1"/>
          <p:nvPr/>
        </p:nvSpPr>
        <p:spPr>
          <a:xfrm>
            <a:off x="6290267" y="1479161"/>
            <a:ext cx="4893548" cy="3732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단계마다 그리드별 학습비율 설정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단계마다 학습에 등장하는 그리드 단계를 비율로 설정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최초 단계에는 최소 단계의 그리드 단계만 학습 수행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단계가 올라갈 경우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해당하는 단계의 그리드 학습을 중점적으로 수행하되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낮은 단계의 그리드도 학습 수행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효과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승급 발생 시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단계의 문제 풀이법을 잊게 되는 파국적 망각 방지 및 범용 성능 확보 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5AA5EF-8687-BA31-B7AA-8AFA13BAC2DC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강화학습 학습 실행 및 보조 로직 주요 알고리즘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- 2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6" name="그림 5" descr="텍스트, 스크린샷, 폰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E2570B5-0D7D-26D5-E8C8-20DB70824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95" y="1479160"/>
            <a:ext cx="4893548" cy="377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166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C3614-596E-4456-BA6E-1E9B19791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BB33FD-CCD5-E2DD-6C49-73BD6D8EBAD9}"/>
              </a:ext>
            </a:extLst>
          </p:cNvPr>
          <p:cNvSpPr txBox="1"/>
          <p:nvPr/>
        </p:nvSpPr>
        <p:spPr>
          <a:xfrm>
            <a:off x="6290267" y="1479161"/>
            <a:ext cx="4893548" cy="5066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특정한 상황마다 엡실론 재 가열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완전 탐색의 특징상 한번의 실수가 발생해도 완벽한 해결이 어려워지는 경우가 발생하게 됨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때문에 문제가 해결되지 않고 정체가 반복될 경우 엡실론을 다시 상승시켜 좀 더 무작위성의 탐색을 자주 시도하도록 강제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특정 횟수마다 최고 평균이 갱신되지 않거나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학습단계 승급을 하였을 경우 엡실론을 상승시켜 도전적인 시도를 하도록 강제함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효과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학습이 정체될 때 무작위성으로 다양한 시도를 하게 되어 지역 최적해 도달을 방지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4529DE-62FB-4152-DAA0-23F719F1863E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강화학습 학습 실행 및 보조 로직 주요 알고리즘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- 3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5" name="그림 4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C2DC318-19B7-10D4-9281-63420FA57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95" y="1479161"/>
            <a:ext cx="4877223" cy="739204"/>
          </a:xfrm>
          <a:prstGeom prst="rect">
            <a:avLst/>
          </a:prstGeom>
        </p:spPr>
      </p:pic>
      <p:pic>
        <p:nvPicPr>
          <p:cNvPr id="8" name="그림 7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7880DC5-A9B9-AFBE-6061-3B496077B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95" y="2359042"/>
            <a:ext cx="5356205" cy="1445097"/>
          </a:xfrm>
          <a:prstGeom prst="rect">
            <a:avLst/>
          </a:prstGeom>
        </p:spPr>
      </p:pic>
      <p:pic>
        <p:nvPicPr>
          <p:cNvPr id="10" name="그림 9" descr="텍스트, 폰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8B0B3D8-3D83-E8B6-ADD8-533626B3F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794" y="3944816"/>
            <a:ext cx="5356205" cy="99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18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A8F49-681D-6496-E8DD-966792E60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F240EC-E1A6-55C6-C6A5-1AC230D9BCAB}"/>
              </a:ext>
            </a:extLst>
          </p:cNvPr>
          <p:cNvSpPr txBox="1"/>
          <p:nvPr/>
        </p:nvSpPr>
        <p:spPr>
          <a:xfrm>
            <a:off x="6290267" y="1479161"/>
            <a:ext cx="4893548" cy="3732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dirty="0"/>
              <a:t>검증 및 로깅 구현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진행 경과를 로깅하여 실시간 확인 가능하도록 구현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에피소드에서 수행된 랜덤 그리드 단계와 획득 스코어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최근 특정횟수 기준의 평균 점수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엡실론 수치 등을 확인하여 현재 진행 경과 파악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특정 판의 에이전트 이동 경로를 동영상으로 재생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효과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학습의 진행 경과를 실시간으로 확인하며 학습 방향 파악 가능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F29D45-141A-AD60-659A-2237B9F0F560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강화학습 학습 실행 및 보조 로직 주요 알고리즘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- 4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6" name="그림 5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5E582F9-EFE9-56A4-F9CC-5755A1138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94" y="1479160"/>
            <a:ext cx="5434477" cy="44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4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1AF14-0C20-FB33-0DA3-987651655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700A05-648F-CC41-912F-8B9F8366329C}"/>
              </a:ext>
            </a:extLst>
          </p:cNvPr>
          <p:cNvSpPr txBox="1"/>
          <p:nvPr/>
        </p:nvSpPr>
        <p:spPr>
          <a:xfrm>
            <a:off x="5385916" y="1479161"/>
            <a:ext cx="5797899" cy="5066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spc="-15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하이퍼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파라메터 설정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MAX_GRID_SIZE: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게임에서 상정 가능한 최대 가능한 그리드 크기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MIN_GRID_SIZE: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최소 학습 단계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TARGET_GRID_SIZE: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 학습 단계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N_EPISOD: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에피소드 수행 횟수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BATCH_SIZE: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배치 묶음 단위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CHECKPOINT_EPISODE: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체크 포인트 저장 시점 및 승급시험 수행 단위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REHEAT_PATIENCE: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엡실론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재가열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수행 단위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STAGNATION_TARGET: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엡실론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재가열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수치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MIN_EPSILON_FOR_REHEAT: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수치 미만이어야만 엡실론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재가열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수행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AVG_WIDOW: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로깅에 출력되는 평균의 횟수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레벨별 출제 비율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단계별 그리드 출제 비율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2C9E9A-5FA9-81B9-98D0-191A8737AFC6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강화학습 </a:t>
            </a:r>
            <a:r>
              <a:rPr lang="ko-KR" altLang="en-US" sz="2000" b="1" dirty="0" err="1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하이퍼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파라메터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5" name="그림 4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08A6A22-36EE-3A4A-B546-E4EAD787C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904" y="1479161"/>
            <a:ext cx="3319739" cy="2210998"/>
          </a:xfrm>
          <a:prstGeom prst="rect">
            <a:avLst/>
          </a:prstGeom>
        </p:spPr>
      </p:pic>
      <p:pic>
        <p:nvPicPr>
          <p:cNvPr id="7" name="그림 6" descr="텍스트, 스크린샷, 폰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30D3FF5-E416-8852-C58B-ECD4562C3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904" y="3720303"/>
            <a:ext cx="3319739" cy="254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47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7B8BF-BAB7-D64D-47C3-6767C9416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C3EB39-FCB0-B280-005E-F4A364F15779}"/>
              </a:ext>
            </a:extLst>
          </p:cNvPr>
          <p:cNvSpPr txBox="1"/>
          <p:nvPr/>
        </p:nvSpPr>
        <p:spPr>
          <a:xfrm>
            <a:off x="1614853" y="2035356"/>
            <a:ext cx="81420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5000" b="1" dirty="0">
                <a:solidFill>
                  <a:srgbClr val="891A1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03. </a:t>
            </a:r>
            <a:r>
              <a:rPr lang="ko-KR" altLang="en-US" sz="5000" b="1" dirty="0">
                <a:solidFill>
                  <a:srgbClr val="891A1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프로젝트 실험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0AECE9-7FD0-2431-C061-F274AD96CB91}"/>
              </a:ext>
            </a:extLst>
          </p:cNvPr>
          <p:cNvSpPr txBox="1"/>
          <p:nvPr/>
        </p:nvSpPr>
        <p:spPr>
          <a:xfrm>
            <a:off x="166256" y="2339030"/>
            <a:ext cx="430887" cy="2174248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r>
              <a:rPr lang="en-US" altLang="ko-KR" sz="1600" dirty="0">
                <a:solidFill>
                  <a:schemeClr val="bg1">
                    <a:alpha val="33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SOGANG UNIVERSITY</a:t>
            </a:r>
            <a:endParaRPr lang="ko-KR" altLang="en-US" sz="1600" dirty="0">
              <a:solidFill>
                <a:schemeClr val="bg1">
                  <a:alpha val="33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E715CA-4E65-C745-E9ED-0F140EEF6438}"/>
              </a:ext>
            </a:extLst>
          </p:cNvPr>
          <p:cNvSpPr txBox="1"/>
          <p:nvPr/>
        </p:nvSpPr>
        <p:spPr>
          <a:xfrm>
            <a:off x="1682808" y="2821629"/>
            <a:ext cx="5858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버전별 수행 기록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633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30EF60-7D3C-4553-A6E9-336444B921D1}"/>
              </a:ext>
            </a:extLst>
          </p:cNvPr>
          <p:cNvSpPr txBox="1"/>
          <p:nvPr/>
        </p:nvSpPr>
        <p:spPr>
          <a:xfrm>
            <a:off x="1283515" y="1231128"/>
            <a:ext cx="4311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53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CONTENTS</a:t>
            </a:r>
            <a:endParaRPr lang="ko-KR" altLang="en-US" sz="53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2C6EDBC-D61E-48A8-8C5B-217A9A428BC3}"/>
              </a:ext>
            </a:extLst>
          </p:cNvPr>
          <p:cNvCxnSpPr>
            <a:cxnSpLocks/>
          </p:cNvCxnSpPr>
          <p:nvPr/>
        </p:nvCxnSpPr>
        <p:spPr>
          <a:xfrm>
            <a:off x="1389193" y="2206705"/>
            <a:ext cx="35687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2945F92-9FB9-6828-32F5-5080CDE09FE6}"/>
              </a:ext>
            </a:extLst>
          </p:cNvPr>
          <p:cNvSpPr txBox="1"/>
          <p:nvPr/>
        </p:nvSpPr>
        <p:spPr>
          <a:xfrm>
            <a:off x="1283515" y="2478905"/>
            <a:ext cx="6663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1.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프로젝트 주제 및 개요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 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  <a:cs typeface="맑은 고딕 Semilight" panose="020B0502040204020203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D80E63-1DC0-C2CB-6C9D-943A2EC51205}"/>
              </a:ext>
            </a:extLst>
          </p:cNvPr>
          <p:cNvSpPr txBox="1"/>
          <p:nvPr/>
        </p:nvSpPr>
        <p:spPr>
          <a:xfrm>
            <a:off x="1283515" y="3335879"/>
            <a:ext cx="6663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주요 아이디어 및 적용 사항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0BCEE5-217C-154C-5E39-2380B2E31FCD}"/>
              </a:ext>
            </a:extLst>
          </p:cNvPr>
          <p:cNvSpPr txBox="1"/>
          <p:nvPr/>
        </p:nvSpPr>
        <p:spPr>
          <a:xfrm>
            <a:off x="1283515" y="4192853"/>
            <a:ext cx="6663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3.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프로젝트 실험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A3176B-186F-6491-71B2-9E2830344232}"/>
              </a:ext>
            </a:extLst>
          </p:cNvPr>
          <p:cNvSpPr txBox="1"/>
          <p:nvPr/>
        </p:nvSpPr>
        <p:spPr>
          <a:xfrm>
            <a:off x="1283515" y="5049827"/>
            <a:ext cx="6663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4.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결론 및 보완점</a:t>
            </a:r>
          </a:p>
        </p:txBody>
      </p:sp>
    </p:spTree>
    <p:extLst>
      <p:ext uri="{BB962C8B-B14F-4D97-AF65-F5344CB8AC3E}">
        <p14:creationId xmlns:p14="http://schemas.microsoft.com/office/powerpoint/2010/main" val="3634148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B623F-E75C-34BB-6FEB-07B6D5305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9CB433-050E-F67F-3EE0-CB328AAF222C}"/>
              </a:ext>
            </a:extLst>
          </p:cNvPr>
          <p:cNvSpPr txBox="1"/>
          <p:nvPr/>
        </p:nvSpPr>
        <p:spPr>
          <a:xfrm>
            <a:off x="5385916" y="1479161"/>
            <a:ext cx="5797899" cy="5066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구현 포인트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최초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Zip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 및 강화학습 에이전트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에피소드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고정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 * 5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그리드에 고정된 순서의 숫자 노드로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맵을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생성한 후 이후 에피소드에서도 계속 재사용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맵 구조를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통해 단일 상태로 입력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보상체계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새로운 노드를 밟거나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순서대로 노드를 밟을 때 보상 부여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노드를 밟았을 경우 큰 보상을 주나 빈칸이 남았을 경우 벌점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 경로에 갇혔을 경우 벌점 부여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밖으로 나가는 선택을 할 수 없게 유효 선택 관련 알고리즘 구현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최종 결과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에피소드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 수행 후 문제 미해결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B19C41-0D78-5A3A-74F1-824A8A4D3A1E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Version 1. - 5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그리드 고정 노드 최초 구현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2" name="Version1 최종">
            <a:hlinkClick r:id="" action="ppaction://media"/>
            <a:extLst>
              <a:ext uri="{FF2B5EF4-FFF2-40B4-BE49-F238E27FC236}">
                <a16:creationId xmlns:a16="http://schemas.microsoft.com/office/drawing/2014/main" id="{FD595B6D-EB66-BFA0-48DB-4CEAD48FBC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9795" y="1940578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31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814EA-6F59-E35B-B8FC-7A2E7448F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C0AC29-0675-171D-9ECE-848ABA4F9551}"/>
              </a:ext>
            </a:extLst>
          </p:cNvPr>
          <p:cNvSpPr txBox="1"/>
          <p:nvPr/>
        </p:nvSpPr>
        <p:spPr>
          <a:xfrm>
            <a:off x="5385916" y="1479161"/>
            <a:ext cx="5797899" cy="5066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버전의 문제점과 개선 목표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Version 1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은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초기 숫자 노드를 단기 루트로 연결하면서 탐색에 소극적이라 실패가 확정됨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Version 2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는 최대한 탐험을 유도하며 최종 노드에 도착하게 하는 걸 목표로 함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구현 포인트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 타일 방문 시 노드 단계에 따라 차등 보상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노드 도착 시 경로 길이로 보상 부여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남은 빈 칸에 대한 페널티 강화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 주기로 엡실론 상승시키며 탐색 독려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최종 결과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에피소드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1000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회 수행 후 탐험이 개선된 것은 확인했으나 여전히 문제 미해결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80F863-8E78-AB77-E22F-991C6EA20D7C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Version 2. –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고정 노드에서 탐험 보상 강화 및 엡실론 </a:t>
            </a:r>
            <a:r>
              <a:rPr lang="ko-KR" altLang="en-US" sz="2000" b="1" dirty="0" err="1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재가열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5" name="Version2 최종">
            <a:hlinkClick r:id="" action="ppaction://media"/>
            <a:extLst>
              <a:ext uri="{FF2B5EF4-FFF2-40B4-BE49-F238E27FC236}">
                <a16:creationId xmlns:a16="http://schemas.microsoft.com/office/drawing/2014/main" id="{A234D93F-C07B-FA1B-F01C-DA01FC581A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9795" y="1940578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7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EADB-F32D-E558-CFB4-5FF512C99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200789-ECE2-183F-DC97-F5967DFBDF80}"/>
              </a:ext>
            </a:extLst>
          </p:cNvPr>
          <p:cNvSpPr txBox="1"/>
          <p:nvPr/>
        </p:nvSpPr>
        <p:spPr>
          <a:xfrm>
            <a:off x="5385916" y="1479161"/>
            <a:ext cx="5797899" cy="5066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버전의 문제점과 개선 목표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Version 2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의 엡실론 가열은 높은 점수를 기록 중일 때도 발생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또한 초반 탐색도 실패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Version 3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에서는 엡실론 재 가열 기준을 완화하고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탐색에 대한 보상을 강화하려고 함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구현 포인트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엡실론 재가열에 만족점수 기준을 두어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진행 상황이 긍정적일 경우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재가열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미수행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명예로운 죽음 도입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탐색률이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높은 경우에는 최종 실패 시에도 벌점을 완화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최종 결과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에피소드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1000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회 수행 후 탐험 방식 변화 확인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문제는 미해결 상태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1DC05A-CC54-14FB-CBE2-41C993127AA9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Version 3. –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고정 노드에서 엡실론 </a:t>
            </a:r>
            <a:r>
              <a:rPr lang="ko-KR" altLang="en-US" sz="2000" b="1" dirty="0" err="1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재가열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기준 변경 및 명예로운 죽음 보상 도입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2" name="Version3 최종">
            <a:hlinkClick r:id="" action="ppaction://media"/>
            <a:extLst>
              <a:ext uri="{FF2B5EF4-FFF2-40B4-BE49-F238E27FC236}">
                <a16:creationId xmlns:a16="http://schemas.microsoft.com/office/drawing/2014/main" id="{1C554A33-F7EC-113B-B201-70213FF4BD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9795" y="210729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ED367-1EC8-06B9-D529-D25740223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BD0ABC-E01D-9654-CDDB-48EC23EC0EA5}"/>
              </a:ext>
            </a:extLst>
          </p:cNvPr>
          <p:cNvSpPr txBox="1"/>
          <p:nvPr/>
        </p:nvSpPr>
        <p:spPr>
          <a:xfrm>
            <a:off x="5385916" y="1479161"/>
            <a:ext cx="5797899" cy="5066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버전의 문제점과 개선 목표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Version 3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까지 탐색을 유도해 완전 탐색을 하면서도 최종 노드에 도착하게 하려고 했지만 실패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Version 4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에서는 탐색을 장려하는 것만으로는 한계가 있다고 생각해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구조적인 개선을 모색함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구현 포인트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에이전트의 상태 입력 값으로 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CNN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기반의 위치정보와 현재 좌표 및 목표 좌표 등의 상태를 기록한 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MLP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기반의 벡터 정보를 제공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CNN, MLP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가 병렬로 처리된 후 합쳐지는 구조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최종 결과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에피소드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1000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회 수행 후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,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5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그리드 사이즈의 고정 노드 문제 해결 성공 확인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D3CBC4-0547-0335-64BC-AF29BFABBD8F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Version 4. –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고정 노드에서 위치 정보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상태 정보 이중 입력 체계 구조 변환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7" name="Version4 최종">
            <a:hlinkClick r:id="" action="ppaction://media"/>
            <a:extLst>
              <a:ext uri="{FF2B5EF4-FFF2-40B4-BE49-F238E27FC236}">
                <a16:creationId xmlns:a16="http://schemas.microsoft.com/office/drawing/2014/main" id="{7230A305-E86B-66A2-2AF0-F1F70CF4DC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9795" y="210729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8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C8B4B-743C-EBE6-40DA-244B469CC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A14903-EB4E-C2D0-2C93-703DC41ADAB2}"/>
              </a:ext>
            </a:extLst>
          </p:cNvPr>
          <p:cNvSpPr txBox="1"/>
          <p:nvPr/>
        </p:nvSpPr>
        <p:spPr>
          <a:xfrm>
            <a:off x="5385916" y="1479161"/>
            <a:ext cx="5797899" cy="4732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버전의 문제점과 개선 목표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Version 4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고정된 지도를 기반으로 학습시켰기 때문에 다른 지도 문제는 풀 수 없음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Version 5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다양한 사이즈에서 랜덤으로 노드가 등장할 때도 문제를 풀이할 수 있도록 학습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구현 포인트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Dueling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DQN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 구조 적용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매 에피소드마다 랜덤 지도를 생성해 학습 수행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커리큘럼에 따라 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3, 4, 5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단계 그리드 학습 수행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매 단계마다 승급시험을 두고 통과해야만 다음 단계 학습을 진행할 수 있음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(20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판 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90% </a:t>
            </a:r>
            <a:r>
              <a:rPr lang="ko-KR" altLang="en-US" sz="2000" spc="-15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성공시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 통과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) 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최종 결과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에피소드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14130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회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5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단계 성공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하지만 최종 모델로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3-7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그리드 테스트 시 범용성 확보 실패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990B7F-9510-9618-F749-031C12451147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Version 5. –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랜덤 사이즈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노드에 대한 범용 모델 구현 시도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2" name="Version5 최종">
            <a:hlinkClick r:id="" action="ppaction://media"/>
            <a:extLst>
              <a:ext uri="{FF2B5EF4-FFF2-40B4-BE49-F238E27FC236}">
                <a16:creationId xmlns:a16="http://schemas.microsoft.com/office/drawing/2014/main" id="{A2BF9D93-A3B5-30C9-39DC-E912ADBC2D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9795" y="1479161"/>
            <a:ext cx="3876610" cy="3876610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D100FE5-A459-7645-0430-F324C056C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5" y="3659798"/>
            <a:ext cx="4646121" cy="269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82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ED57B-55F7-D27E-AAE2-BA3BAF0EE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C72912-1141-AECD-39ED-64A145B0633B}"/>
              </a:ext>
            </a:extLst>
          </p:cNvPr>
          <p:cNvSpPr txBox="1"/>
          <p:nvPr/>
        </p:nvSpPr>
        <p:spPr>
          <a:xfrm>
            <a:off x="5385916" y="1479161"/>
            <a:ext cx="5797899" cy="5066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버전의 문제점과 개선 목표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Version 5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통해 전체 지도를 상태로 입력했고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이로 인해 그리드 과적합이 발생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Version 6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그리드에 대한 과적합을 해결하고자 함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구현 포인트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에이전트에게 제공되던 시야를 제한하여 전체 지도 정보 대신 에이전트 중심으로 위치 정보 입력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Vector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입력 정보에 진행률과 노드 점유율 추가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전체 에피소드 기반 진행도에 따라 출제되는 그리드 단계 비율 변화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이전 단계 비율 변화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)</a:t>
            </a: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지도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랜덤 생성 방식 다양화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다양한 생성 형태를 정해두고 이 중 랜덤으로 생성하게 해 다양성 확보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최종 결과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에피소드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16000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회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5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단계 성공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최종 모델로 테스트 시 학습한 그리드에 대해 높은 성능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9E72DC-D36C-7C01-004F-7A5177776643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Version 6. –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범용모델 달성 시도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.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에이전트의 시야 제한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5" name="Version6 최종">
            <a:hlinkClick r:id="" action="ppaction://media"/>
            <a:extLst>
              <a:ext uri="{FF2B5EF4-FFF2-40B4-BE49-F238E27FC236}">
                <a16:creationId xmlns:a16="http://schemas.microsoft.com/office/drawing/2014/main" id="{E13216F6-5F55-D00B-D348-598C0597DA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9796" y="1479162"/>
            <a:ext cx="3836416" cy="3836416"/>
          </a:xfrm>
          <a:prstGeom prst="rect">
            <a:avLst/>
          </a:prstGeom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B7F3C0B1-CEE4-0310-C828-FC0D1615F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5" y="3681421"/>
            <a:ext cx="4575783" cy="265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164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56D08-25A3-188A-C03B-E6C8D0414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F818A6-8022-BDB6-5E16-B2CD2D104B54}"/>
              </a:ext>
            </a:extLst>
          </p:cNvPr>
          <p:cNvSpPr txBox="1"/>
          <p:nvPr/>
        </p:nvSpPr>
        <p:spPr>
          <a:xfrm>
            <a:off x="5385916" y="1479161"/>
            <a:ext cx="5797899" cy="5066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버전의 문제점과 개선 목표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Version 6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3-5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그리드에 대해 높은 성능을 보여줬으나 학습이 안 된 그리드에 대해 낮은 성능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Version 7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좀 더 다양한 그리드에서 높은 성능을 확보할 수 있는 것을 목표로 함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구현 포인트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학습 단계 변경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경우의 수가 적은 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3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단계 그리드를 학습 단계에서 제외하고 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4 ~ 8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단계까지의 그리드에 대해 학습 진행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학습 커리큘럼 과정 변경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각 단계마다 일정한 비율로 이전 단계의 게임도 학습 수행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체크포인트 기반으로 이어서 학습하는 기능 추가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최종 결과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에피소드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100000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회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6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단계까지 진행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. 4, 5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단계까지는 무난히 성공했지만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6</a:t>
            </a:r>
            <a:r>
              <a:rPr lang="ko-KR" altLang="en-US" sz="200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단계 학습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실패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192CF2-3044-0287-4BD3-C34EB11C8C27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Version 7. –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범용모델 달성 시도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.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학습 범위 증가 및 졸업시험 규칙 변경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2" name="Version7 최종">
            <a:hlinkClick r:id="" action="ppaction://media"/>
            <a:extLst>
              <a:ext uri="{FF2B5EF4-FFF2-40B4-BE49-F238E27FC236}">
                <a16:creationId xmlns:a16="http://schemas.microsoft.com/office/drawing/2014/main" id="{541A5573-40C1-611E-8C98-4D28C7D79B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9794" y="1479160"/>
            <a:ext cx="3892496" cy="3892496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3E78F6F-AC13-4551-B57B-F5BAED4CB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76" y="3722120"/>
            <a:ext cx="4872140" cy="282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6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E6854-AADD-EBD7-3C1C-77760332D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F28C8A0-9B31-DB0A-8007-F1CB63CAD445}"/>
              </a:ext>
            </a:extLst>
          </p:cNvPr>
          <p:cNvSpPr txBox="1"/>
          <p:nvPr/>
        </p:nvSpPr>
        <p:spPr>
          <a:xfrm>
            <a:off x="5385916" y="1479161"/>
            <a:ext cx="5797899" cy="5066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버전의 문제점과 개선 목표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Version 7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 그리드까지는 무난하게 통과했지만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6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단계부터 성능 향상 속도가 더딤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Version 8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성능 향상 속도를 끌어올리고 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 그리드까지 학습 완료하는 것을 목표로 함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구현 포인트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Zip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게임 환경에 한 스텝이 진행될 때마다 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BFS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를 수행하여 게임을 클리어할 수 있는 유효한 경로가 존재하는지 감지하는 로직을 추가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더 이상 이동할 곳이 없는 순간이 될 때까지 기다리는 게 아니라 게임에 유효한 경로가 없어지는 순간 게임을 조기 종료하면서 벌점을 부여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최종 결과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에피소드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100000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회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7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단계까지 진행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에피소드가 더 주어진다면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8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단계 진행 가능 추측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32A42C-E735-FC8C-2854-FE54C02B7EC6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Version 8. –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범용모델 달성 시도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. BFS </a:t>
            </a:r>
            <a:r>
              <a:rPr lang="ko-KR" altLang="en-US" sz="2000" b="1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통한 조기 종료 조건 추가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5" name="Version8 최종">
            <a:hlinkClick r:id="" action="ppaction://media"/>
            <a:extLst>
              <a:ext uri="{FF2B5EF4-FFF2-40B4-BE49-F238E27FC236}">
                <a16:creationId xmlns:a16="http://schemas.microsoft.com/office/drawing/2014/main" id="{4AA5A946-2F4C-9C63-82DE-EF8CB445A2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9794" y="1600199"/>
            <a:ext cx="3148917" cy="3148917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46FE9052-4054-867B-6981-C1754CABB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5" y="3689244"/>
            <a:ext cx="4575262" cy="265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03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FD403-F38E-A2EC-4D3C-01A509ABF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054607-3017-F769-E660-1BCC9D3CA9A1}"/>
              </a:ext>
            </a:extLst>
          </p:cNvPr>
          <p:cNvSpPr txBox="1"/>
          <p:nvPr/>
        </p:nvSpPr>
        <p:spPr>
          <a:xfrm>
            <a:off x="5385916" y="1479161"/>
            <a:ext cx="5797899" cy="5066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버전의 문제점과 개선 목표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Version 8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학습 속도가 올라갔지만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지역 시야만 가지고 있어 전체 영역 정보를 조망할 수 없음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Version 9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에이전트 모델에 지역 정보와 전체 정보를 같이 제공해 학습 성능을 높이고자 함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구현 포인트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상태 입력 값으로 전체 그리드 영역 정보를 같이 입력해주도록 로직 변경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Global View: CNN </a:t>
            </a:r>
            <a:r>
              <a:rPr lang="ko-KR" altLang="en-US" sz="2000" dirty="0"/>
              <a:t>베이스로 전체 그리드 영역 정보를 제공</a:t>
            </a:r>
            <a:r>
              <a:rPr lang="en-US" altLang="ko-KR" sz="2000" dirty="0"/>
              <a:t>. </a:t>
            </a:r>
            <a:r>
              <a:rPr lang="ko-KR" altLang="en-US" sz="2000" dirty="0"/>
              <a:t>최대 </a:t>
            </a:r>
            <a:r>
              <a:rPr lang="en-US" altLang="ko-KR" sz="2000" dirty="0"/>
              <a:t>12 * 12 </a:t>
            </a:r>
            <a:r>
              <a:rPr lang="ko-KR" altLang="en-US" sz="2000" dirty="0"/>
              <a:t>사이즈의 크기까지 확대 학습 가능하며</a:t>
            </a:r>
            <a:r>
              <a:rPr lang="en-US" altLang="ko-KR" sz="2000" dirty="0"/>
              <a:t>, </a:t>
            </a:r>
            <a:r>
              <a:rPr lang="ko-KR" altLang="en-US" sz="2000" dirty="0"/>
              <a:t>현재 그리드 사이즈 이외의 영역은 패딩 처리 수행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최종 결과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에피소드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91000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회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8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단계에서 모델 졸업 성공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이전 모델에 비해 학습 성능 개선 확인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51F930-88AC-8225-C0EE-F96BB639DF55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Version 9. –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범용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8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그리드 최종 모델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.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지역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+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전역 이중 시야 구조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2" name="Version9 최종">
            <a:hlinkClick r:id="" action="ppaction://media"/>
            <a:extLst>
              <a:ext uri="{FF2B5EF4-FFF2-40B4-BE49-F238E27FC236}">
                <a16:creationId xmlns:a16="http://schemas.microsoft.com/office/drawing/2014/main" id="{5CCA4CAE-A96A-C590-3EB8-D83B5360B1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9795" y="1479161"/>
            <a:ext cx="2686693" cy="2686693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017146B6-A389-7871-55F6-63D9EA8C7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6" y="3429000"/>
            <a:ext cx="4445154" cy="257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65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29E95-2DC3-0F75-7588-AF0D5CCEC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B974F5-2211-B342-2CD3-15F00599E6A1}"/>
              </a:ext>
            </a:extLst>
          </p:cNvPr>
          <p:cNvSpPr txBox="1"/>
          <p:nvPr/>
        </p:nvSpPr>
        <p:spPr>
          <a:xfrm>
            <a:off x="5385916" y="1479161"/>
            <a:ext cx="5797899" cy="5066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dirty="0"/>
              <a:t>학습 데이터 구간 검증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안정적 성능 확보</a:t>
            </a:r>
            <a:endParaRPr lang="en-US" altLang="ko-KR" sz="2000" b="1" dirty="0"/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최종 모델 기준 각 그리드별 </a:t>
            </a:r>
            <a:r>
              <a:rPr lang="en-US" altLang="ko-KR" sz="2000" dirty="0"/>
              <a:t>100</a:t>
            </a:r>
            <a:r>
              <a:rPr lang="ko-KR" altLang="en-US" sz="2000" dirty="0"/>
              <a:t>회 </a:t>
            </a:r>
            <a:r>
              <a:rPr lang="en-US" altLang="ko-KR" sz="2000" dirty="0"/>
              <a:t>Episode </a:t>
            </a:r>
            <a:r>
              <a:rPr lang="ko-KR" altLang="en-US" sz="2000" dirty="0"/>
              <a:t>테스트 수행</a:t>
            </a: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학습된 모든 구간에서 평균 </a:t>
            </a:r>
            <a:r>
              <a:rPr lang="en-US" altLang="ko-KR" sz="2000" dirty="0"/>
              <a:t>80% </a:t>
            </a:r>
            <a:r>
              <a:rPr lang="ko-KR" altLang="en-US" sz="2000" dirty="0"/>
              <a:t>이상의 높은 성공률 달성</a:t>
            </a: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특히 소형 그리드에서는 완벽에 가까운 수행 능력 확인</a:t>
            </a:r>
            <a:endParaRPr lang="en-US" altLang="ko-KR" sz="2000" dirty="0"/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미 학습 구간 평가</a:t>
            </a: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범용 모델에 대한 가능성 확인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학습하지 않은 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9x9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그리드에서도 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54%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의 준수한 성공률 기록</a:t>
            </a: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난이도가 높은 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10~12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그리드 구간에서도 최소 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10%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이상의 생존율 유지</a:t>
            </a:r>
          </a:p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결론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Ø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모델이 </a:t>
            </a:r>
            <a:r>
              <a:rPr lang="ko-KR" altLang="en-US" sz="2000" spc="-15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맵을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 암기한 게 아니라 기본 규칙을 이해하고 있음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추가 학습을 통해 성능 확장 가능성 확인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9234F5-2EF8-4B84-96D5-4CF6CE5B77F2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Version 9.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최종 모델의 범용성 테스트 결과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4CBA042-9FF8-043A-8AFF-38DFA3470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16" y="2120499"/>
            <a:ext cx="5052626" cy="287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228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C6809-CCB5-04EE-E243-E76209682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25BAED-9EFA-1DBB-2A16-D38004EFB552}"/>
              </a:ext>
            </a:extLst>
          </p:cNvPr>
          <p:cNvSpPr txBox="1"/>
          <p:nvPr/>
        </p:nvSpPr>
        <p:spPr>
          <a:xfrm>
            <a:off x="1614852" y="2035356"/>
            <a:ext cx="91547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5000" b="1" dirty="0">
                <a:solidFill>
                  <a:srgbClr val="891A1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01. </a:t>
            </a:r>
            <a:r>
              <a:rPr lang="ko-KR" altLang="en-US" sz="5000" b="1" dirty="0">
                <a:solidFill>
                  <a:srgbClr val="891A1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프로젝트 주제 및 아이디어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6DBAF-E74D-A1B2-AD06-F1AD3C996DF8}"/>
              </a:ext>
            </a:extLst>
          </p:cNvPr>
          <p:cNvSpPr txBox="1"/>
          <p:nvPr/>
        </p:nvSpPr>
        <p:spPr>
          <a:xfrm>
            <a:off x="166256" y="2339030"/>
            <a:ext cx="430887" cy="2174248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r>
              <a:rPr lang="en-US" altLang="ko-KR" sz="1600" dirty="0">
                <a:solidFill>
                  <a:schemeClr val="bg1">
                    <a:alpha val="33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SOGANG UNIVERSITY</a:t>
            </a:r>
            <a:endParaRPr lang="ko-KR" altLang="en-US" sz="1600" dirty="0">
              <a:solidFill>
                <a:schemeClr val="bg1">
                  <a:alpha val="33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49967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F9343-E65F-3FC7-4DD4-AA1F89EE8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A755F4-F9F3-5C83-B55B-DC42DB00D8D8}"/>
              </a:ext>
            </a:extLst>
          </p:cNvPr>
          <p:cNvSpPr txBox="1"/>
          <p:nvPr/>
        </p:nvSpPr>
        <p:spPr>
          <a:xfrm>
            <a:off x="1614853" y="2035356"/>
            <a:ext cx="81420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5000" b="1" dirty="0">
                <a:solidFill>
                  <a:srgbClr val="891A1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04. </a:t>
            </a:r>
            <a:r>
              <a:rPr lang="ko-KR" altLang="en-US" sz="5000" b="1" dirty="0">
                <a:solidFill>
                  <a:srgbClr val="891A1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결론 및 향후 보완 과제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8EBE4-EC9C-D537-AF00-18CCE72C07ED}"/>
              </a:ext>
            </a:extLst>
          </p:cNvPr>
          <p:cNvSpPr txBox="1"/>
          <p:nvPr/>
        </p:nvSpPr>
        <p:spPr>
          <a:xfrm>
            <a:off x="166256" y="2339030"/>
            <a:ext cx="430887" cy="2174248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r>
              <a:rPr lang="en-US" altLang="ko-KR" sz="1600" dirty="0">
                <a:solidFill>
                  <a:schemeClr val="bg1">
                    <a:alpha val="33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SOGANG UNIVERSITY</a:t>
            </a:r>
            <a:endParaRPr lang="ko-KR" altLang="en-US" sz="1600" dirty="0">
              <a:solidFill>
                <a:schemeClr val="bg1">
                  <a:alpha val="33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8056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30D60-9D2F-49D8-9CE5-ABED9385B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36E85B-098D-1A8B-E8C5-DC51314858A0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프로젝트 최종 결론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2ED20A-4555-F21E-763A-43AD786B86EC}"/>
              </a:ext>
            </a:extLst>
          </p:cNvPr>
          <p:cNvSpPr txBox="1"/>
          <p:nvPr/>
        </p:nvSpPr>
        <p:spPr>
          <a:xfrm>
            <a:off x="739794" y="1628562"/>
            <a:ext cx="10444019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/>
              <a:t>가변 환경 적응형 모델 구축</a:t>
            </a:r>
            <a:r>
              <a:rPr lang="ko-KR" altLang="en-US" sz="2800" dirty="0"/>
              <a:t> </a:t>
            </a:r>
            <a:endParaRPr lang="en-US" altLang="ko-KR" sz="2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단일 사이즈가 아닌</a:t>
            </a:r>
            <a:r>
              <a:rPr lang="en-US" altLang="ko-KR" dirty="0"/>
              <a:t>, 4x4~8x8</a:t>
            </a:r>
            <a:r>
              <a:rPr lang="ko-KR" altLang="en-US" dirty="0"/>
              <a:t>의 다양한 그리드 환경에서 안정적으로 동작하는 </a:t>
            </a:r>
            <a:r>
              <a:rPr lang="ko-KR" altLang="en-US" b="1" dirty="0">
                <a:solidFill>
                  <a:srgbClr val="FF0000"/>
                </a:solidFill>
              </a:rPr>
              <a:t>범용 모델</a:t>
            </a:r>
            <a:r>
              <a:rPr lang="ko-KR" altLang="en-US" dirty="0"/>
              <a:t>의 기반을 마련함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r>
              <a:rPr lang="ko-KR" altLang="en-US" sz="2800" b="1" dirty="0"/>
              <a:t>일반화 가능성 입증</a:t>
            </a:r>
            <a:endParaRPr lang="en-US" altLang="ko-KR" sz="2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학습되지 않은 </a:t>
            </a:r>
            <a:r>
              <a:rPr lang="en-US" altLang="ko-KR" dirty="0"/>
              <a:t>9x9 </a:t>
            </a:r>
            <a:r>
              <a:rPr lang="ko-KR" altLang="en-US" dirty="0"/>
              <a:t>환경에서도 </a:t>
            </a:r>
            <a:r>
              <a:rPr lang="en-US" altLang="ko-KR" dirty="0"/>
              <a:t>54%</a:t>
            </a:r>
            <a:r>
              <a:rPr lang="ko-KR" altLang="en-US" dirty="0"/>
              <a:t>의 성공률을 기록하며</a:t>
            </a:r>
            <a:r>
              <a:rPr lang="en-US" altLang="ko-KR" dirty="0"/>
              <a:t>, </a:t>
            </a:r>
            <a:r>
              <a:rPr lang="ko-KR" altLang="en-US" dirty="0"/>
              <a:t>모델이 단순 암기가 아닌 경로 연결 및 고립 회피라는 </a:t>
            </a:r>
            <a:r>
              <a:rPr lang="ko-KR" altLang="en-US" b="1" dirty="0">
                <a:solidFill>
                  <a:srgbClr val="FF0000"/>
                </a:solidFill>
              </a:rPr>
              <a:t>게임의 규칙</a:t>
            </a:r>
            <a:r>
              <a:rPr lang="ko-KR" altLang="en-US" dirty="0"/>
              <a:t>을 학습했음을 확인</a:t>
            </a:r>
            <a:endParaRPr lang="en-US" altLang="ko-KR" dirty="0"/>
          </a:p>
          <a:p>
            <a:endParaRPr lang="en-US" altLang="ko-KR" b="1" dirty="0"/>
          </a:p>
          <a:p>
            <a:r>
              <a:rPr lang="ko-KR" altLang="en-US" sz="2800" b="1" dirty="0"/>
              <a:t>확장성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확인</a:t>
            </a:r>
            <a:r>
              <a:rPr lang="ko-KR" altLang="en-US" sz="2800" dirty="0"/>
              <a:t> </a:t>
            </a:r>
            <a:endParaRPr lang="en-US" altLang="ko-KR" sz="2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대형 맵</a:t>
            </a:r>
            <a:r>
              <a:rPr lang="en-US" altLang="ko-KR" dirty="0"/>
              <a:t>(10~12)</a:t>
            </a:r>
            <a:r>
              <a:rPr lang="ko-KR" altLang="en-US" dirty="0"/>
              <a:t>에서의 성능 저하를 통해</a:t>
            </a:r>
            <a:r>
              <a:rPr lang="en-US" altLang="ko-KR" dirty="0"/>
              <a:t>, </a:t>
            </a:r>
            <a:r>
              <a:rPr lang="ko-KR" altLang="en-US" dirty="0"/>
              <a:t>그리드 크기에 따른 난이도 상승폭과 현재의 </a:t>
            </a:r>
            <a:r>
              <a:rPr lang="en-US" altLang="ko-KR" dirty="0"/>
              <a:t>CNN </a:t>
            </a:r>
            <a:r>
              <a:rPr lang="ko-KR" altLang="en-US" dirty="0"/>
              <a:t>기반 시각적 추론 방식이 가지는 </a:t>
            </a:r>
            <a:r>
              <a:rPr lang="ko-KR" altLang="en-US" b="1" dirty="0">
                <a:solidFill>
                  <a:srgbClr val="FF0000"/>
                </a:solidFill>
              </a:rPr>
              <a:t>복잡도 처리의 임계점</a:t>
            </a:r>
            <a:r>
              <a:rPr lang="ko-KR" altLang="en-US" dirty="0"/>
              <a:t>을 명확히 규명함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497314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4B273-32BD-CDCA-CB84-550B21D5B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AE2C2E-5335-8C61-8DAA-FC3F85219433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프로젝트 향후 보완 사항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063D97-387F-DC20-6A51-3404B7FABE74}"/>
              </a:ext>
            </a:extLst>
          </p:cNvPr>
          <p:cNvSpPr txBox="1"/>
          <p:nvPr/>
        </p:nvSpPr>
        <p:spPr>
          <a:xfrm>
            <a:off x="739794" y="1628562"/>
            <a:ext cx="1044401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/>
              <a:t>학습 커리큘럼 확장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현재 </a:t>
            </a:r>
            <a:r>
              <a:rPr lang="en-US" altLang="ko-KR" dirty="0"/>
              <a:t>8x8 </a:t>
            </a:r>
            <a:r>
              <a:rPr lang="ko-KR" altLang="en-US" dirty="0"/>
              <a:t>그리드 단계 까지만 학습을 수행하고 있어</a:t>
            </a:r>
            <a:r>
              <a:rPr lang="en-US" altLang="ko-KR" dirty="0"/>
              <a:t>, </a:t>
            </a:r>
            <a:r>
              <a:rPr lang="ko-KR" altLang="en-US" dirty="0"/>
              <a:t>해당 단계 이하의 그리드에서만 고성능 확보</a:t>
            </a:r>
            <a:r>
              <a:rPr lang="en-US" altLang="ko-KR" dirty="0"/>
              <a:t>. </a:t>
            </a:r>
            <a:r>
              <a:rPr lang="ko-KR" altLang="en-US" dirty="0"/>
              <a:t>학습 커리큘럼을 더 </a:t>
            </a:r>
            <a:r>
              <a:rPr lang="ko-KR" altLang="en-US" b="1" dirty="0">
                <a:solidFill>
                  <a:srgbClr val="FF0000"/>
                </a:solidFill>
              </a:rPr>
              <a:t>높은 그리드 단계로 확장</a:t>
            </a:r>
            <a:r>
              <a:rPr lang="ko-KR" altLang="en-US" dirty="0"/>
              <a:t>해 범용적인 성능 확보 가능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r>
              <a:rPr lang="ko-KR" altLang="en-US" sz="2800" b="1" dirty="0"/>
              <a:t>그래프 신경망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도입</a:t>
            </a:r>
            <a:endParaRPr lang="en-US" altLang="ko-KR" sz="2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현재 </a:t>
            </a:r>
            <a:r>
              <a:rPr lang="en-US" altLang="ko-KR" dirty="0"/>
              <a:t>Global View</a:t>
            </a:r>
            <a:r>
              <a:rPr lang="ko-KR" altLang="en-US" dirty="0"/>
              <a:t>를 </a:t>
            </a:r>
            <a:r>
              <a:rPr lang="en-US" altLang="ko-KR" dirty="0"/>
              <a:t>CNN</a:t>
            </a:r>
            <a:r>
              <a:rPr lang="ko-KR" altLang="en-US" dirty="0"/>
              <a:t>으로 이미지화 하여 처리하고 있음</a:t>
            </a:r>
            <a:r>
              <a:rPr lang="en-US" altLang="ko-KR" dirty="0"/>
              <a:t>. Zip </a:t>
            </a:r>
            <a:r>
              <a:rPr lang="ko-KR" altLang="en-US" dirty="0"/>
              <a:t>게임은 노드와 간선 사이의 연결 문제로 이를 구현하기에는 </a:t>
            </a:r>
            <a:r>
              <a:rPr lang="ko-KR" altLang="en-US" b="1" dirty="0">
                <a:solidFill>
                  <a:srgbClr val="FF0000"/>
                </a:solidFill>
              </a:rPr>
              <a:t>그래프 기반 모델</a:t>
            </a:r>
            <a:r>
              <a:rPr lang="ko-KR" altLang="en-US" dirty="0"/>
              <a:t>이 적합하며</a:t>
            </a:r>
            <a:r>
              <a:rPr lang="en-US" altLang="ko-KR" dirty="0"/>
              <a:t>, </a:t>
            </a:r>
            <a:r>
              <a:rPr lang="ko-KR" altLang="en-US" dirty="0"/>
              <a:t>이를 통해 더 복잡한 그리드 케이스도 해결 가능할 것으로 예측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b="1" dirty="0"/>
          </a:p>
          <a:p>
            <a:r>
              <a:rPr lang="ko-KR" altLang="en-US" sz="2800" b="1" dirty="0"/>
              <a:t>모델 기반 예측</a:t>
            </a:r>
            <a:endParaRPr lang="en-US" altLang="ko-KR" sz="28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현재 </a:t>
            </a:r>
            <a:r>
              <a:rPr lang="en-US" altLang="ko-KR" dirty="0"/>
              <a:t>BFS </a:t>
            </a:r>
            <a:r>
              <a:rPr lang="ko-KR" altLang="en-US" dirty="0"/>
              <a:t>알고리즘을 통해 환경이 규칙을 강제로 고정</a:t>
            </a:r>
            <a:r>
              <a:rPr lang="en-US" altLang="ko-KR" dirty="0"/>
              <a:t>. </a:t>
            </a:r>
            <a:r>
              <a:rPr lang="ko-KR" altLang="en-US" dirty="0"/>
              <a:t>이를 에이전트가 게임을 시뮬레이션 하면서 학습할 수 있도록 </a:t>
            </a:r>
            <a:r>
              <a:rPr lang="ko-KR" altLang="en-US" b="1" dirty="0">
                <a:solidFill>
                  <a:srgbClr val="FF0000"/>
                </a:solidFill>
              </a:rPr>
              <a:t>몬테카를로 트리 탐색</a:t>
            </a:r>
            <a:r>
              <a:rPr lang="ko-KR" altLang="en-US" dirty="0"/>
              <a:t> 등의 적용이 필요함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25339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85AC40-0DE2-4204-93F1-E29FD6C72110}"/>
              </a:ext>
            </a:extLst>
          </p:cNvPr>
          <p:cNvSpPr txBox="1"/>
          <p:nvPr/>
        </p:nvSpPr>
        <p:spPr>
          <a:xfrm>
            <a:off x="4836769" y="3079062"/>
            <a:ext cx="65490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6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Thank you!</a:t>
            </a:r>
            <a:endParaRPr lang="ko-KR" altLang="en-US" sz="6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EA79270-7E33-43B7-A3DE-3C3865D44775}"/>
              </a:ext>
            </a:extLst>
          </p:cNvPr>
          <p:cNvSpPr/>
          <p:nvPr/>
        </p:nvSpPr>
        <p:spPr>
          <a:xfrm>
            <a:off x="4962604" y="4284631"/>
            <a:ext cx="6199464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AE72D-6B61-4203-8F7C-9BE31A630659}"/>
              </a:ext>
            </a:extLst>
          </p:cNvPr>
          <p:cNvSpPr txBox="1"/>
          <p:nvPr/>
        </p:nvSpPr>
        <p:spPr>
          <a:xfrm>
            <a:off x="8390375" y="4449995"/>
            <a:ext cx="3152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pc="-150" dirty="0" err="1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데이터사이언스</a:t>
            </a:r>
            <a:r>
              <a:rPr lang="en-US" altLang="ko-KR" spc="-150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/</a:t>
            </a:r>
            <a:r>
              <a:rPr lang="ko-KR" altLang="en-US" spc="-150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인공지능 전공 </a:t>
            </a:r>
            <a:endParaRPr lang="en-US" altLang="ko-KR" spc="-150" dirty="0">
              <a:solidFill>
                <a:schemeClr val="bg1"/>
              </a:solidFill>
              <a:latin typeface="+mn-ea"/>
              <a:cs typeface="맑은 고딕 Semilight" panose="020B0502040204020203" pitchFamily="50" charset="-127"/>
            </a:endParaRPr>
          </a:p>
          <a:p>
            <a:pPr algn="r"/>
            <a:r>
              <a:rPr lang="en-US" altLang="ko-KR" spc="-150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A69049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정래경</a:t>
            </a:r>
          </a:p>
        </p:txBody>
      </p:sp>
    </p:spTree>
    <p:extLst>
      <p:ext uri="{BB962C8B-B14F-4D97-AF65-F5344CB8AC3E}">
        <p14:creationId xmlns:p14="http://schemas.microsoft.com/office/powerpoint/2010/main" val="3488534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287BAC-07A7-4B55-BA98-44A8222903AE}"/>
              </a:ext>
            </a:extLst>
          </p:cNvPr>
          <p:cNvSpPr txBox="1"/>
          <p:nvPr/>
        </p:nvSpPr>
        <p:spPr>
          <a:xfrm>
            <a:off x="5409922" y="1655063"/>
            <a:ext cx="5773893" cy="3195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Zip 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게임이란</a:t>
            </a: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구인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SNS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플랫폼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Linked-IN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제공하는 게임 서비스 중 하나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Zip 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게임의</a:t>
            </a: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규칙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격자 위에 무작위로 주어진 숫자 노드를 순서대로 방문하되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영역을 최소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회이상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방문하여 모든 빈칸을 채워야 하는 게임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순서제약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완전 경로 탐색이 혼합된 게임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3486DF-38F8-A449-0565-874F59788225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프로젝트 주제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: Zip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게임을 사람이 아닌 강화학습 에이전트에게 풀게 할 수 있을까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?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1026" name="Picture 2" descr="Zip game on LinkedIn">
            <a:extLst>
              <a:ext uri="{FF2B5EF4-FFF2-40B4-BE49-F238E27FC236}">
                <a16:creationId xmlns:a16="http://schemas.microsoft.com/office/drawing/2014/main" id="{BA090E61-0494-BFC6-44A2-4E951327D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683" y="1418871"/>
            <a:ext cx="3174163" cy="467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381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49F68-365D-759E-7F2D-04F446E6B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59196F-97E6-2266-D26F-9C2EED23F33E}"/>
              </a:ext>
            </a:extLst>
          </p:cNvPr>
          <p:cNvSpPr txBox="1"/>
          <p:nvPr/>
        </p:nvSpPr>
        <p:spPr>
          <a:xfrm>
            <a:off x="5409922" y="1450244"/>
            <a:ext cx="5773893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자율 주행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자율 주행 버스의 순차적인 경로 탐색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정해진 순서에 따라 정류장을 방문하되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최대한 많은 도로를 거쳐야 할 경우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8DA619-C58E-944C-37A2-2A40F42C19F6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Zip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게임 전용 에이전트를 산업에 확대 적용한다면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?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2050" name="Picture 2" descr="운행경로 및 정류장 (①둔치주차장 ②의원회관 ③국회1문 ④도서관 ⑤본청 면회실 ⑥소통관)">
            <a:extLst>
              <a:ext uri="{FF2B5EF4-FFF2-40B4-BE49-F238E27FC236}">
                <a16:creationId xmlns:a16="http://schemas.microsoft.com/office/drawing/2014/main" id="{04F8FFDD-3CBD-9E51-3E30-BB73A69FD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5" y="1450244"/>
            <a:ext cx="3622433" cy="212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샤오미 유리창 로봇청소기 : 다나와 통합검색">
            <a:extLst>
              <a:ext uri="{FF2B5EF4-FFF2-40B4-BE49-F238E27FC236}">
                <a16:creationId xmlns:a16="http://schemas.microsoft.com/office/drawing/2014/main" id="{38C345E7-9E44-BE61-523F-C12CDA628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330" y="3688079"/>
            <a:ext cx="2674898" cy="267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9716BB-E6BE-0736-235E-08A958A1BA8C}"/>
              </a:ext>
            </a:extLst>
          </p:cNvPr>
          <p:cNvSpPr txBox="1"/>
          <p:nvPr/>
        </p:nvSpPr>
        <p:spPr>
          <a:xfrm>
            <a:off x="5409922" y="3691902"/>
            <a:ext cx="5773893" cy="2065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자동 로봇 청소기나 물류 로봇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인공지능으로 움직이는 소형 자동 로봇에 적용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주어진 공간을 감지하고 정해진 순서에 따라 움직이며 놓치는 공간 없이 전체 영역에 대해 </a:t>
            </a:r>
            <a:r>
              <a:rPr lang="ko-KR" altLang="en-US" sz="200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작업 수행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2437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6DEC5-6129-4C9E-B0A7-95CFEA07ACBD}"/>
              </a:ext>
            </a:extLst>
          </p:cNvPr>
          <p:cNvSpPr txBox="1"/>
          <p:nvPr/>
        </p:nvSpPr>
        <p:spPr>
          <a:xfrm>
            <a:off x="1614853" y="2035356"/>
            <a:ext cx="81420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5000" b="1" dirty="0">
                <a:solidFill>
                  <a:srgbClr val="891A1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2. </a:t>
            </a:r>
            <a:r>
              <a:rPr lang="ko-KR" altLang="en-US" sz="5000" b="1" dirty="0">
                <a:solidFill>
                  <a:srgbClr val="891A1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주요 적용 아이디어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6DE90E-75EE-4707-8B33-3261B817D425}"/>
              </a:ext>
            </a:extLst>
          </p:cNvPr>
          <p:cNvSpPr txBox="1"/>
          <p:nvPr/>
        </p:nvSpPr>
        <p:spPr>
          <a:xfrm>
            <a:off x="166256" y="2339030"/>
            <a:ext cx="430887" cy="2174248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r>
              <a:rPr lang="en-US" altLang="ko-KR" sz="1600" dirty="0">
                <a:solidFill>
                  <a:schemeClr val="bg1">
                    <a:alpha val="33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SOGANG UNIVERSITY</a:t>
            </a:r>
            <a:endParaRPr lang="ko-KR" altLang="en-US" sz="1600" dirty="0">
              <a:solidFill>
                <a:schemeClr val="bg1">
                  <a:alpha val="33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836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D5C6D-3990-ACED-996A-377847CA3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7EBEE3-F81C-3F6E-031A-7DEF918CC466}"/>
              </a:ext>
            </a:extLst>
          </p:cNvPr>
          <p:cNvSpPr txBox="1"/>
          <p:nvPr/>
        </p:nvSpPr>
        <p:spPr>
          <a:xfrm>
            <a:off x="739795" y="1479161"/>
            <a:ext cx="10444020" cy="4734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강화학습 환경 </a:t>
            </a: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진행을 위한 전반적인 게임 환경 구성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최소 하나 이상의 게임 목표 달성을 보장하는 랜덤 맵 생성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게임 진행 결과에 따라 다른 차등적인 보상 체계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게임이 정상 진행될 수 없는 경우를 판별해 게임을 조기 종료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(BFS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알고리즘 적용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에이전트가 환경을 인식할 수 있는 이중 시야 체계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전역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지역의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 2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개 시야 구성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)</a:t>
            </a:r>
          </a:p>
          <a:p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강화학습 에이전트 </a:t>
            </a: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– DQN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 학습을 통해 게임을 학습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 + 1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MLP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결합한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 신경망 구조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상태 가치</a:t>
            </a:r>
            <a:r>
              <a:rPr lang="en-US" altLang="ko-KR" sz="2000" dirty="0"/>
              <a:t>(V)</a:t>
            </a:r>
            <a:r>
              <a:rPr lang="ko-KR" altLang="en-US" sz="2000" dirty="0"/>
              <a:t>와 행동 이득</a:t>
            </a:r>
            <a:r>
              <a:rPr lang="en-US" altLang="ko-KR" sz="2000" dirty="0"/>
              <a:t>(A)</a:t>
            </a:r>
            <a:r>
              <a:rPr lang="ko-KR" altLang="en-US" sz="2000" dirty="0"/>
              <a:t>을 분리하여 학습 안정성 확보</a:t>
            </a:r>
            <a:endParaRPr lang="en-US" altLang="ko-KR" sz="2000" dirty="0"/>
          </a:p>
          <a:p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Main 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 및 학습 보조 로직</a:t>
            </a:r>
            <a:endParaRPr lang="en-US" altLang="ko-KR" sz="2000" b="1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쉬운 단계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그리드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부터 학습 후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 이상 성공 시 다음 단계 학습 진행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시 이전 단계를 확률적으로 섞어 파국적 망각 방지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 에피소드마다 평균 성과에 진전이 없을 경우 엡실론 상승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경과 로깅 및 게임 수행 내역 동영상 저장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A493CC-4B27-CF34-F1BB-074761F0B555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Zip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게임 강화학습 전체 </a:t>
            </a:r>
            <a:r>
              <a:rPr lang="ko-KR" altLang="en-US" sz="2000" b="1" dirty="0" err="1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아키텍쳐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구조 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0199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AA23E-A032-0666-2848-2C15DEBF4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A584C9-527D-89F9-229A-72FD183DA63B}"/>
              </a:ext>
            </a:extLst>
          </p:cNvPr>
          <p:cNvSpPr txBox="1"/>
          <p:nvPr/>
        </p:nvSpPr>
        <p:spPr>
          <a:xfrm>
            <a:off x="6290267" y="1479161"/>
            <a:ext cx="4893548" cy="4065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Zip 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맵 생성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성공이 불가능한 지도가 생성될 경우 학습에 악영향 발생 우려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성공 가능한 경로를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BFS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DFS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탐색할 경우 학습에 많은 시간 소요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따라서 최초 에피소드 시작 시점에 다음 알고리즘 패턴으로 유효 경로를 생성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뱀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나선형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세로 가로 패턴 혼합형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해당 경로에 방문해야 하는 노드를 순차적으로 랜덤 생성함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효과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데이터에 대한 신뢰성 확보 및 학습시간 단축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DFB365-A8AF-6D35-AFB5-992FB4220417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강화학습 환경 주요 구현 알고리즘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- 1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8" name="그림 7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E7CE36D-D426-C3DE-0E62-EF7AFA634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95" y="1847411"/>
            <a:ext cx="5356205" cy="316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6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B2E21-F67E-2EF7-F713-8DC04C26A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C474E7-DD20-4344-D7B3-A2DC00A0F001}"/>
              </a:ext>
            </a:extLst>
          </p:cNvPr>
          <p:cNvSpPr txBox="1"/>
          <p:nvPr/>
        </p:nvSpPr>
        <p:spPr>
          <a:xfrm>
            <a:off x="5838092" y="1479161"/>
            <a:ext cx="5345723" cy="5066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Zip 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상태 설계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전역 시야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전체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만을 에이전트에게 제공했을 때 해당 그리드 크기에 과적합이 발생하는 것을 확인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서로 다른 성격의 정보를 병렬로 처리하는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Multi Modal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 구조 설계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Local View: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에이전트의 현재 위치를 중심축으로 한 위치 정보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 * 7 * 4</a:t>
            </a: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Global View: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전체의 상황을 고정된 크기로 제공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그리드 단계 이상은 패딩으로 처리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 </a:t>
            </a:r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12 * 4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Vector Info: </a:t>
            </a:r>
            <a:r>
              <a:rPr lang="ko-KR" altLang="en-US" sz="2000" dirty="0"/>
              <a:t>다음 목표까지의 상대 좌표 및 전체 진행률</a:t>
            </a:r>
            <a:r>
              <a:rPr lang="en-US" altLang="ko-KR" sz="2000" dirty="0"/>
              <a:t>(</a:t>
            </a:r>
            <a:r>
              <a:rPr lang="ko-KR" altLang="en-US" sz="2000" dirty="0"/>
              <a:t>빈칸 채움 정도 등</a:t>
            </a:r>
            <a:r>
              <a:rPr lang="en-US" altLang="ko-KR" sz="2000" dirty="0"/>
              <a:t>)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효과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특정 그리드에 대한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과적합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방지 및 범 그리드 일반화 능력 향상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6C0433-C2DC-08B4-3CF3-58CB0FBFE806}"/>
              </a:ext>
            </a:extLst>
          </p:cNvPr>
          <p:cNvSpPr txBox="1"/>
          <p:nvPr/>
        </p:nvSpPr>
        <p:spPr>
          <a:xfrm>
            <a:off x="739795" y="938374"/>
            <a:ext cx="104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강화학습 환경 주요 구현 알고리즘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- 2</a:t>
            </a:r>
            <a:endParaRPr lang="ko-KR" altLang="en-US" sz="5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5" name="그림 4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2B976ED-C8C6-5E37-AD6D-5A4330B29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95" y="1479161"/>
            <a:ext cx="4455203" cy="1861468"/>
          </a:xfrm>
          <a:prstGeom prst="rect">
            <a:avLst/>
          </a:prstGeom>
        </p:spPr>
      </p:pic>
      <p:pic>
        <p:nvPicPr>
          <p:cNvPr id="7" name="그림 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A3FA124-4E1C-6A32-430F-0C12B4535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97" y="3429000"/>
            <a:ext cx="4086329" cy="295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75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1032</TotalTime>
  <Words>2533</Words>
  <Application>Microsoft Office PowerPoint</Application>
  <PresentationFormat>와이드스크린</PresentationFormat>
  <Paragraphs>274</Paragraphs>
  <Slides>33</Slides>
  <Notes>0</Notes>
  <HiddenSlides>0</HiddenSlides>
  <MMClips>9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7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SYNAM</dc:creator>
  <cp:lastModifiedBy>래경 정</cp:lastModifiedBy>
  <cp:revision>42</cp:revision>
  <dcterms:created xsi:type="dcterms:W3CDTF">2021-07-27T04:51:30Z</dcterms:created>
  <dcterms:modified xsi:type="dcterms:W3CDTF">2025-12-07T12:30:03Z</dcterms:modified>
</cp:coreProperties>
</file>